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64" r:id="rId2"/>
    <p:sldId id="268" r:id="rId3"/>
    <p:sldId id="404" r:id="rId4"/>
    <p:sldId id="407" r:id="rId5"/>
    <p:sldId id="3205" r:id="rId6"/>
    <p:sldId id="3202" r:id="rId7"/>
    <p:sldId id="3204" r:id="rId8"/>
    <p:sldId id="406" r:id="rId9"/>
  </p:sldIdLst>
  <p:sldSz cx="12192000" cy="6858000"/>
  <p:notesSz cx="6858000" cy="9144000"/>
  <p:embeddedFontLst>
    <p:embeddedFont>
      <p:font typeface="锐字逼格青春体简2.0" panose="02010600030101010101" charset="-122"/>
      <p:regular r:id="rId11"/>
    </p:embeddedFont>
    <p:embeddedFont>
      <p:font typeface="Alibaba Sans Medium" panose="02010600030101010101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等线" panose="02010600030101010101" pitchFamily="2" charset="-122"/>
      <p:regular r:id="rId17"/>
      <p:bold r:id="rId18"/>
    </p:embeddedFont>
    <p:embeddedFont>
      <p:font typeface="微软雅黑" panose="020B0503020204020204" pitchFamily="34" charset="-122"/>
      <p:regular r:id="rId19"/>
      <p:bold r:id="rId2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5" userDrawn="1">
          <p15:clr>
            <a:srgbClr val="A4A3A4"/>
          </p15:clr>
        </p15:guide>
        <p15:guide id="2" pos="7256" userDrawn="1">
          <p15:clr>
            <a:srgbClr val="A4A3A4"/>
          </p15:clr>
        </p15:guide>
        <p15:guide id="3" orient="horz" pos="648" userDrawn="1">
          <p15:clr>
            <a:srgbClr val="A4A3A4"/>
          </p15:clr>
        </p15:guide>
        <p15:guide id="4" orient="horz" pos="712" userDrawn="1">
          <p15:clr>
            <a:srgbClr val="A4A3A4"/>
          </p15:clr>
        </p15:guide>
        <p15:guide id="5" orient="horz" pos="3928" userDrawn="1">
          <p15:clr>
            <a:srgbClr val="A4A3A4"/>
          </p15:clr>
        </p15:guide>
        <p15:guide id="6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31A0"/>
    <a:srgbClr val="AF98E0"/>
    <a:srgbClr val="9C60CE"/>
    <a:srgbClr val="474299"/>
    <a:srgbClr val="104A93"/>
    <a:srgbClr val="E8E2F6"/>
    <a:srgbClr val="F5F3FB"/>
    <a:srgbClr val="64478B"/>
    <a:srgbClr val="672E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941" autoAdjust="0"/>
  </p:normalViewPr>
  <p:slideViewPr>
    <p:cSldViewPr snapToGrid="0" showGuides="1">
      <p:cViewPr varScale="1">
        <p:scale>
          <a:sx n="74" d="100"/>
          <a:sy n="74" d="100"/>
        </p:scale>
        <p:origin x="576" y="54"/>
      </p:cViewPr>
      <p:guideLst>
        <p:guide pos="415"/>
        <p:guide pos="7256"/>
        <p:guide orient="horz" pos="648"/>
        <p:guide orient="horz" pos="712"/>
        <p:guide orient="horz" pos="3928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F938AE-FDFD-43F1-AD75-1CFE605BFBA5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8C582A-A337-4A34-94E8-700EC4CD6F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7741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270A549-EE70-47CE-BD02-54D8EC1B64F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01955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2116F8-F618-422B-9B56-C9BCCEAAA8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F172B8C-8C6D-48E6-BE05-CC20D0241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5217AA-8356-4D5D-B8D5-516ED8F4B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4EAB68-12EE-48B4-8B46-703421B2D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A4E42C-3ECC-4531-90FA-E03A353C8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234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B521EB-285D-4C17-92D8-1272DF708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FD81BC-5647-4AF3-9C38-1372CD739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F12CC8-D65F-48BE-B932-7F026B465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189C9F-B85F-4B8F-93D8-9AFB4C652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3B92911-6B79-42EB-A940-AEF6E1DD0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3030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F6CCB47-F7CF-4DA5-923B-D69CF3A4B8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BBFD795-2F10-46E2-A6C2-13576CD249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C77BEB-D3B8-4F67-A429-4062502A1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061E57-1041-460D-B36D-277AD5E41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3A4E9C-D833-4DF0-B873-8734FF70A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8977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CF83C3-EF7D-4D5D-AC97-44F023F02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4E4614-F686-418D-B023-E82B75F42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223971-C8C6-4282-ABFC-EE8FAAB96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FEA25D-662A-4C0C-B627-6D6CFE6C5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275FF7-CECB-42AE-925A-E99EF00F0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0781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2A2FB1-AC87-4495-A881-DC09FE6E3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F7D763-45A3-4F92-89EF-3F182095DC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635BB8-F0E2-4A54-9525-C02E95878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F75206-401B-4BEF-9302-1AFC4CE9E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A3052A-579D-401C-8430-9A1B1C15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749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21E9F4-D015-4C9F-9580-7E6747838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DEF015-0680-4964-93A6-93F6306981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09F6C0D-F2B9-41E2-A832-7AA4121B2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E25B282-0CB2-4A46-A2C9-74D34440C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B05109-7FAA-474B-9888-4C70340BA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1F8AC1-B54F-47DF-A39C-93C1CA1E2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269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1A7729-6925-444E-A2B2-B76384694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C55E37-6E7B-4E74-841B-8601C1FDE2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BFF9860-0628-4B6C-BF0D-6092AD7ED0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3EC6BD1-94B4-429F-8BD1-6F54EA0DC7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69F81AE-EF17-4056-9D7E-DB9B26F738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CB5986E-E29E-4C2B-8D1D-EF8A44679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05281D4-B335-4F44-949E-1820DFE4B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2475130-85D5-4B13-B145-ED009A21A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974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7B96DA-4A68-4ED9-9D07-5E125C5E9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B40403B-CA6E-45E1-9403-BCC13A0D7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D71478-0933-4955-B4BE-9E09C7829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0B3F1F5-AB1A-48F8-AEC8-1DEC3169E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248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0FDCDF9-D814-4829-B5A8-977E7BA5E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3578C6-3566-47D7-8D85-7C33BFE15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318EEF-047F-4D0C-B85D-EE92813FA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833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6D402E-060B-4940-8E1E-DA8ACC661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06A31B-7644-4B2E-A0C6-FE00BC037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A46534-2F38-41C6-B1BC-4768968654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CDA0351-2FCB-4E7B-90F6-C54DDB637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7864C2-C585-4F97-B4EF-CDCB9ECD2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3D36B8-8C83-46F7-B2AC-A310C0825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6076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8F647C-FE68-4383-8B0E-10B025D5A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86FC6DD-A37E-46D4-B304-E2FBD1685A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502A82-5A75-4709-9197-4A3DF2B1FA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A2301A9-6DB1-47AF-ABAB-4AB5A6A45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49ED6ED-3BAA-410D-9FD7-45621560F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1C8F00-827A-415B-AD6A-19ED12C15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410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1F4A7D8-8DE5-4BB9-824D-1ACD750AD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2B8E13-BB31-4F8B-BBB9-DAE699452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4E5AE2-F807-45A7-B71A-3F7BCB3084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03688-A2F6-4206-B037-F3196C57308A}" type="datetimeFigureOut">
              <a:rPr lang="zh-CN" altLang="en-US" smtClean="0"/>
              <a:t>2020/4/9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7935C1-1F81-4402-805B-78A4914F06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B14030-F0C8-43EF-B207-1DF510A89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19BFD-6218-4765-A68A-4316C4F8B77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468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04A93"/>
            </a:gs>
            <a:gs pos="100000">
              <a:srgbClr val="6F31A0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>
            <a:extLst>
              <a:ext uri="{FF2B5EF4-FFF2-40B4-BE49-F238E27FC236}">
                <a16:creationId xmlns:a16="http://schemas.microsoft.com/office/drawing/2014/main" id="{89E398BF-EFC5-4E62-B698-A6115A447CE2}"/>
              </a:ext>
            </a:extLst>
          </p:cNvPr>
          <p:cNvGrpSpPr/>
          <p:nvPr/>
        </p:nvGrpSpPr>
        <p:grpSpPr>
          <a:xfrm>
            <a:off x="5162159" y="877125"/>
            <a:ext cx="5818774" cy="5103749"/>
            <a:chOff x="5162159" y="877125"/>
            <a:chExt cx="5818774" cy="5103749"/>
          </a:xfrm>
          <a:blipFill dpi="0" rotWithShape="0">
            <a:blip r:embed="rId2"/>
            <a:srcRect/>
            <a:tile tx="0" ty="0" sx="100000" sy="100000" flip="none" algn="tl"/>
          </a:blipFill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E9354D56-37C0-4241-A233-670E661FF203}"/>
                </a:ext>
              </a:extLst>
            </p:cNvPr>
            <p:cNvGrpSpPr/>
            <p:nvPr/>
          </p:nvGrpSpPr>
          <p:grpSpPr>
            <a:xfrm>
              <a:off x="10440686" y="1942580"/>
              <a:ext cx="540247" cy="2552821"/>
              <a:chOff x="10597774" y="1940142"/>
              <a:chExt cx="540247" cy="2552821"/>
            </a:xfrm>
            <a:grpFill/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A5002662-4587-4775-9855-06F5F97193B8}"/>
                  </a:ext>
                </a:extLst>
              </p:cNvPr>
              <p:cNvSpPr/>
              <p:nvPr/>
            </p:nvSpPr>
            <p:spPr>
              <a:xfrm>
                <a:off x="10597774" y="2161543"/>
                <a:ext cx="540000" cy="20614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1AE37742-541F-480C-AC9C-FB3661B84C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598021" y="1940142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椭圆 40">
                <a:extLst>
                  <a:ext uri="{FF2B5EF4-FFF2-40B4-BE49-F238E27FC236}">
                    <a16:creationId xmlns:a16="http://schemas.microsoft.com/office/drawing/2014/main" id="{CDE399D4-7866-47D2-BE19-78414A2DAFA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597774" y="3952963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CD7D8C11-5162-4F13-ABB1-30D6789C4F01}"/>
                </a:ext>
              </a:extLst>
            </p:cNvPr>
            <p:cNvGrpSpPr/>
            <p:nvPr/>
          </p:nvGrpSpPr>
          <p:grpSpPr>
            <a:xfrm>
              <a:off x="9685393" y="2238122"/>
              <a:ext cx="540000" cy="2863152"/>
              <a:chOff x="9771795" y="2238122"/>
              <a:chExt cx="540000" cy="2863152"/>
            </a:xfrm>
            <a:grpFill/>
          </p:grpSpPr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2318B9F2-AA0A-43A2-9D9A-801E59984E71}"/>
                  </a:ext>
                </a:extLst>
              </p:cNvPr>
              <p:cNvSpPr/>
              <p:nvPr/>
            </p:nvSpPr>
            <p:spPr>
              <a:xfrm>
                <a:off x="9771795" y="2499854"/>
                <a:ext cx="540000" cy="23662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5C2E2B11-278D-498F-BD59-5B4160314B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771795" y="2238122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DB7169F7-E268-4239-89AD-C1C25DD478D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771795" y="4561274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F53DFACE-FCBF-4B8F-B121-12B147C51EB8}"/>
                </a:ext>
              </a:extLst>
            </p:cNvPr>
            <p:cNvGrpSpPr/>
            <p:nvPr/>
          </p:nvGrpSpPr>
          <p:grpSpPr>
            <a:xfrm>
              <a:off x="5162159" y="2508122"/>
              <a:ext cx="540000" cy="2601420"/>
              <a:chOff x="4849527" y="2390005"/>
              <a:chExt cx="540000" cy="2601420"/>
            </a:xfrm>
            <a:grpFill/>
          </p:grpSpPr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313D3614-ADDF-4A29-B569-8FCEE5D0E695}"/>
                  </a:ext>
                </a:extLst>
              </p:cNvPr>
              <p:cNvSpPr/>
              <p:nvPr/>
            </p:nvSpPr>
            <p:spPr>
              <a:xfrm>
                <a:off x="4849527" y="2660005"/>
                <a:ext cx="540000" cy="20614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884A68A9-5878-4DBE-B8E0-665A61B8A03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49527" y="2390005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A15D9948-1649-4918-8E1F-7A16E2E97A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49527" y="4451425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EFC486D5-F937-4DC9-A5FD-8A16AE0AD770}"/>
                </a:ext>
              </a:extLst>
            </p:cNvPr>
            <p:cNvGrpSpPr/>
            <p:nvPr/>
          </p:nvGrpSpPr>
          <p:grpSpPr>
            <a:xfrm>
              <a:off x="5915773" y="1690936"/>
              <a:ext cx="540000" cy="3127622"/>
              <a:chOff x="2356676" y="3549274"/>
              <a:chExt cx="540000" cy="3127622"/>
            </a:xfrm>
            <a:grpFill/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949B1812-540C-4461-AD4F-2679F50F8FCC}"/>
                  </a:ext>
                </a:extLst>
              </p:cNvPr>
              <p:cNvSpPr/>
              <p:nvPr/>
            </p:nvSpPr>
            <p:spPr>
              <a:xfrm>
                <a:off x="2356676" y="3819274"/>
                <a:ext cx="540000" cy="258762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0BD7BE04-2762-4AA4-A030-8234EB8CDC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56676" y="3549274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879D85D1-AE5E-4F4E-9C29-46BE158EB0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56676" y="6136896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4084890C-C99F-4AA4-8496-087C0E2F6BFB}"/>
                </a:ext>
              </a:extLst>
            </p:cNvPr>
            <p:cNvGrpSpPr/>
            <p:nvPr/>
          </p:nvGrpSpPr>
          <p:grpSpPr>
            <a:xfrm>
              <a:off x="6669387" y="879509"/>
              <a:ext cx="540000" cy="5101365"/>
              <a:chOff x="6461947" y="769660"/>
              <a:chExt cx="540000" cy="5101365"/>
            </a:xfrm>
            <a:grpFill/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EA8C602E-DDE1-4178-B391-27E9DF8AE77F}"/>
                  </a:ext>
                </a:extLst>
              </p:cNvPr>
              <p:cNvSpPr/>
              <p:nvPr/>
            </p:nvSpPr>
            <p:spPr>
              <a:xfrm>
                <a:off x="6461947" y="1039660"/>
                <a:ext cx="540000" cy="456136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E0CF2D2A-1C7C-40F8-84F2-71566C017CA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1947" y="769660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F3969995-3401-4E08-833E-A283F4CD76B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1947" y="5331025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76FC5AF9-E370-4E46-9B79-530EA44E7FDE}"/>
                </a:ext>
              </a:extLst>
            </p:cNvPr>
            <p:cNvGrpSpPr/>
            <p:nvPr/>
          </p:nvGrpSpPr>
          <p:grpSpPr>
            <a:xfrm>
              <a:off x="7423001" y="1891543"/>
              <a:ext cx="541550" cy="4039030"/>
              <a:chOff x="7304303" y="1781694"/>
              <a:chExt cx="541550" cy="4039030"/>
            </a:xfrm>
            <a:grpFill/>
          </p:grpSpPr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4B684089-7984-4805-B6B0-1F349F6D3BBE}"/>
                  </a:ext>
                </a:extLst>
              </p:cNvPr>
              <p:cNvSpPr/>
              <p:nvPr/>
            </p:nvSpPr>
            <p:spPr>
              <a:xfrm>
                <a:off x="7304303" y="2051694"/>
                <a:ext cx="540000" cy="349902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42096F03-B927-4DBB-A805-9FFFFBCE92C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304303" y="5280724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4AF1D9A-C8C6-4645-BD65-F3247CD5452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305853" y="1781694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5BE345E0-9AB8-4901-ABCB-0AFD7D31FC3D}"/>
                </a:ext>
              </a:extLst>
            </p:cNvPr>
            <p:cNvGrpSpPr/>
            <p:nvPr/>
          </p:nvGrpSpPr>
          <p:grpSpPr>
            <a:xfrm>
              <a:off x="8178165" y="1417125"/>
              <a:ext cx="540000" cy="3973449"/>
              <a:chOff x="8119840" y="1307276"/>
              <a:chExt cx="540000" cy="3973449"/>
            </a:xfrm>
            <a:grpFill/>
          </p:grpSpPr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F23BC898-1DE7-4C41-BB2C-9AED3CC3C9A2}"/>
                  </a:ext>
                </a:extLst>
              </p:cNvPr>
              <p:cNvSpPr/>
              <p:nvPr/>
            </p:nvSpPr>
            <p:spPr>
              <a:xfrm>
                <a:off x="8119840" y="1560294"/>
                <a:ext cx="540000" cy="34659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9C104492-76DB-4E34-8BA3-4263E76076D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119840" y="1307276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CF4472AF-6B29-42F8-9C0A-E6C9410051D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119840" y="4740725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80A80EAC-AB80-4AF6-BA8E-97DFCB77B7A2}"/>
                </a:ext>
              </a:extLst>
            </p:cNvPr>
            <p:cNvGrpSpPr/>
            <p:nvPr/>
          </p:nvGrpSpPr>
          <p:grpSpPr>
            <a:xfrm>
              <a:off x="8931779" y="877125"/>
              <a:ext cx="540000" cy="4678982"/>
              <a:chOff x="8947500" y="877125"/>
              <a:chExt cx="540000" cy="4678982"/>
            </a:xfrm>
            <a:grpFill/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3912CB69-B739-42FB-B187-8874B21E298A}"/>
                  </a:ext>
                </a:extLst>
              </p:cNvPr>
              <p:cNvSpPr/>
              <p:nvPr/>
            </p:nvSpPr>
            <p:spPr>
              <a:xfrm>
                <a:off x="8947500" y="1149509"/>
                <a:ext cx="540000" cy="413896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43972D9D-8799-4D7D-82E9-94E96D72897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947500" y="877125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C89BAAEC-5002-4B43-BDA9-09FFF4899D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947500" y="5016107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4F769997-A93E-4BB3-A550-A8DFFD837CB4}"/>
              </a:ext>
            </a:extLst>
          </p:cNvPr>
          <p:cNvSpPr txBox="1"/>
          <p:nvPr/>
        </p:nvSpPr>
        <p:spPr>
          <a:xfrm>
            <a:off x="660400" y="2572524"/>
            <a:ext cx="3118981" cy="1175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6000" spc="300" dirty="0">
                <a:solidFill>
                  <a:schemeClr val="bg1"/>
                </a:solidFill>
                <a:latin typeface="锐字逼格青春体简2.0" panose="02010604000000000000" pitchFamily="2" charset="-122"/>
                <a:ea typeface="锐字逼格青春体简2.0" panose="02010604000000000000" pitchFamily="2" charset="-122"/>
              </a:rPr>
              <a:t>知行邦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358340BD-3103-4A14-AA08-408BC4459F51}"/>
              </a:ext>
            </a:extLst>
          </p:cNvPr>
          <p:cNvSpPr txBox="1"/>
          <p:nvPr/>
        </p:nvSpPr>
        <p:spPr>
          <a:xfrm>
            <a:off x="788847" y="3838687"/>
            <a:ext cx="4092851" cy="4467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b="1" spc="400" dirty="0">
                <a:solidFill>
                  <a:schemeClr val="bg1"/>
                </a:solidFill>
                <a:latin typeface="+mn-ea"/>
              </a:rPr>
              <a:t>校园办公设备服务专家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F59E872-A64C-48BB-9372-C81FD6B026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" y="1"/>
            <a:ext cx="3509808" cy="78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163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EB9A035F-FB6C-4EE2-969E-FFB4A2A7C324}"/>
              </a:ext>
            </a:extLst>
          </p:cNvPr>
          <p:cNvGrpSpPr/>
          <p:nvPr/>
        </p:nvGrpSpPr>
        <p:grpSpPr>
          <a:xfrm rot="21372727">
            <a:off x="3788935" y="1417320"/>
            <a:ext cx="4095972" cy="4023360"/>
            <a:chOff x="4561164" y="1342458"/>
            <a:chExt cx="3627796" cy="3563484"/>
          </a:xfrm>
        </p:grpSpPr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19E4482D-1283-4EBD-A138-084A94107DB4}"/>
                </a:ext>
              </a:extLst>
            </p:cNvPr>
            <p:cNvSpPr/>
            <p:nvPr/>
          </p:nvSpPr>
          <p:spPr>
            <a:xfrm>
              <a:off x="4561164" y="1342458"/>
              <a:ext cx="3627796" cy="3563484"/>
            </a:xfrm>
            <a:custGeom>
              <a:avLst/>
              <a:gdLst>
                <a:gd name="connsiteX0" fmla="*/ 3312410 w 4178982"/>
                <a:gd name="connsiteY0" fmla="*/ 15982 h 4104898"/>
                <a:gd name="connsiteX1" fmla="*/ 4176010 w 4178982"/>
                <a:gd name="connsiteY1" fmla="*/ 1042142 h 4104898"/>
                <a:gd name="connsiteX2" fmla="*/ 3129530 w 4178982"/>
                <a:gd name="connsiteY2" fmla="*/ 4100302 h 4104898"/>
                <a:gd name="connsiteX3" fmla="*/ 250 w 4178982"/>
                <a:gd name="connsiteY3" fmla="*/ 1692382 h 4104898"/>
                <a:gd name="connsiteX4" fmla="*/ 3312410 w 4178982"/>
                <a:gd name="connsiteY4" fmla="*/ 15982 h 410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8982" h="4104898">
                  <a:moveTo>
                    <a:pt x="3312410" y="15982"/>
                  </a:moveTo>
                  <a:cubicBezTo>
                    <a:pt x="4008370" y="-92391"/>
                    <a:pt x="4206490" y="361422"/>
                    <a:pt x="4176010" y="1042142"/>
                  </a:cubicBezTo>
                  <a:cubicBezTo>
                    <a:pt x="4145530" y="1722862"/>
                    <a:pt x="3825490" y="3991929"/>
                    <a:pt x="3129530" y="4100302"/>
                  </a:cubicBezTo>
                  <a:cubicBezTo>
                    <a:pt x="2433570" y="4208675"/>
                    <a:pt x="-28537" y="2371409"/>
                    <a:pt x="250" y="1692382"/>
                  </a:cubicBezTo>
                  <a:cubicBezTo>
                    <a:pt x="29037" y="1013355"/>
                    <a:pt x="2616450" y="124355"/>
                    <a:pt x="3312410" y="159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4A93"/>
                </a:gs>
                <a:gs pos="100000">
                  <a:srgbClr val="6F31A0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33A0725E-9A8A-4176-9575-986F2CBCB466}"/>
                </a:ext>
              </a:extLst>
            </p:cNvPr>
            <p:cNvSpPr>
              <a:spLocks noChangeAspect="1"/>
            </p:cNvSpPr>
            <p:nvPr/>
          </p:nvSpPr>
          <p:spPr>
            <a:xfrm rot="240464">
              <a:off x="4681528" y="1432502"/>
              <a:ext cx="3408362" cy="3347940"/>
            </a:xfrm>
            <a:custGeom>
              <a:avLst/>
              <a:gdLst>
                <a:gd name="connsiteX0" fmla="*/ 3312410 w 4178982"/>
                <a:gd name="connsiteY0" fmla="*/ 15982 h 4104898"/>
                <a:gd name="connsiteX1" fmla="*/ 4176010 w 4178982"/>
                <a:gd name="connsiteY1" fmla="*/ 1042142 h 4104898"/>
                <a:gd name="connsiteX2" fmla="*/ 3129530 w 4178982"/>
                <a:gd name="connsiteY2" fmla="*/ 4100302 h 4104898"/>
                <a:gd name="connsiteX3" fmla="*/ 250 w 4178982"/>
                <a:gd name="connsiteY3" fmla="*/ 1692382 h 4104898"/>
                <a:gd name="connsiteX4" fmla="*/ 3312410 w 4178982"/>
                <a:gd name="connsiteY4" fmla="*/ 15982 h 410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8982" h="4104898">
                  <a:moveTo>
                    <a:pt x="3312410" y="15982"/>
                  </a:moveTo>
                  <a:cubicBezTo>
                    <a:pt x="4008370" y="-92391"/>
                    <a:pt x="4206490" y="361422"/>
                    <a:pt x="4176010" y="1042142"/>
                  </a:cubicBezTo>
                  <a:cubicBezTo>
                    <a:pt x="4145530" y="1722862"/>
                    <a:pt x="3825490" y="3991929"/>
                    <a:pt x="3129530" y="4100302"/>
                  </a:cubicBezTo>
                  <a:cubicBezTo>
                    <a:pt x="2433570" y="4208675"/>
                    <a:pt x="-28537" y="2371409"/>
                    <a:pt x="250" y="1692382"/>
                  </a:cubicBezTo>
                  <a:cubicBezTo>
                    <a:pt x="29037" y="1013355"/>
                    <a:pt x="2616450" y="124355"/>
                    <a:pt x="3312410" y="15982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C9FD77A-98C9-4232-BBB4-BABAEEE04089}"/>
              </a:ext>
            </a:extLst>
          </p:cNvPr>
          <p:cNvGrpSpPr/>
          <p:nvPr/>
        </p:nvGrpSpPr>
        <p:grpSpPr>
          <a:xfrm>
            <a:off x="6741674" y="1919838"/>
            <a:ext cx="769642" cy="756000"/>
            <a:chOff x="4561164" y="1342458"/>
            <a:chExt cx="3627796" cy="3563484"/>
          </a:xfrm>
        </p:grpSpPr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56BB7607-5A88-4368-B0CD-A286D8A21BB7}"/>
                </a:ext>
              </a:extLst>
            </p:cNvPr>
            <p:cNvSpPr/>
            <p:nvPr/>
          </p:nvSpPr>
          <p:spPr>
            <a:xfrm>
              <a:off x="4561164" y="1342458"/>
              <a:ext cx="3627796" cy="3563484"/>
            </a:xfrm>
            <a:custGeom>
              <a:avLst/>
              <a:gdLst>
                <a:gd name="connsiteX0" fmla="*/ 3312410 w 4178982"/>
                <a:gd name="connsiteY0" fmla="*/ 15982 h 4104898"/>
                <a:gd name="connsiteX1" fmla="*/ 4176010 w 4178982"/>
                <a:gd name="connsiteY1" fmla="*/ 1042142 h 4104898"/>
                <a:gd name="connsiteX2" fmla="*/ 3129530 w 4178982"/>
                <a:gd name="connsiteY2" fmla="*/ 4100302 h 4104898"/>
                <a:gd name="connsiteX3" fmla="*/ 250 w 4178982"/>
                <a:gd name="connsiteY3" fmla="*/ 1692382 h 4104898"/>
                <a:gd name="connsiteX4" fmla="*/ 3312410 w 4178982"/>
                <a:gd name="connsiteY4" fmla="*/ 15982 h 410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8982" h="4104898">
                  <a:moveTo>
                    <a:pt x="3312410" y="15982"/>
                  </a:moveTo>
                  <a:cubicBezTo>
                    <a:pt x="4008370" y="-92391"/>
                    <a:pt x="4206490" y="361422"/>
                    <a:pt x="4176010" y="1042142"/>
                  </a:cubicBezTo>
                  <a:cubicBezTo>
                    <a:pt x="4145530" y="1722862"/>
                    <a:pt x="3825490" y="3991929"/>
                    <a:pt x="3129530" y="4100302"/>
                  </a:cubicBezTo>
                  <a:cubicBezTo>
                    <a:pt x="2433570" y="4208675"/>
                    <a:pt x="-28537" y="2371409"/>
                    <a:pt x="250" y="1692382"/>
                  </a:cubicBezTo>
                  <a:cubicBezTo>
                    <a:pt x="29037" y="1013355"/>
                    <a:pt x="2616450" y="124355"/>
                    <a:pt x="3312410" y="159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4A93"/>
                </a:gs>
                <a:gs pos="100000">
                  <a:srgbClr val="6F31A0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ACD49474-6EDB-40EC-8DB3-91E6959D0659}"/>
                </a:ext>
              </a:extLst>
            </p:cNvPr>
            <p:cNvSpPr/>
            <p:nvPr/>
          </p:nvSpPr>
          <p:spPr>
            <a:xfrm rot="419292">
              <a:off x="4696096" y="1431487"/>
              <a:ext cx="3378254" cy="3318366"/>
            </a:xfrm>
            <a:custGeom>
              <a:avLst/>
              <a:gdLst>
                <a:gd name="connsiteX0" fmla="*/ 3312410 w 4178982"/>
                <a:gd name="connsiteY0" fmla="*/ 15982 h 4104898"/>
                <a:gd name="connsiteX1" fmla="*/ 4176010 w 4178982"/>
                <a:gd name="connsiteY1" fmla="*/ 1042142 h 4104898"/>
                <a:gd name="connsiteX2" fmla="*/ 3129530 w 4178982"/>
                <a:gd name="connsiteY2" fmla="*/ 4100302 h 4104898"/>
                <a:gd name="connsiteX3" fmla="*/ 250 w 4178982"/>
                <a:gd name="connsiteY3" fmla="*/ 1692382 h 4104898"/>
                <a:gd name="connsiteX4" fmla="*/ 3312410 w 4178982"/>
                <a:gd name="connsiteY4" fmla="*/ 15982 h 410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8982" h="4104898">
                  <a:moveTo>
                    <a:pt x="3312410" y="15982"/>
                  </a:moveTo>
                  <a:cubicBezTo>
                    <a:pt x="4008370" y="-92391"/>
                    <a:pt x="4206490" y="361422"/>
                    <a:pt x="4176010" y="1042142"/>
                  </a:cubicBezTo>
                  <a:cubicBezTo>
                    <a:pt x="4145530" y="1722862"/>
                    <a:pt x="3825490" y="3991929"/>
                    <a:pt x="3129530" y="4100302"/>
                  </a:cubicBezTo>
                  <a:cubicBezTo>
                    <a:pt x="2433570" y="4208675"/>
                    <a:pt x="-28537" y="2371409"/>
                    <a:pt x="250" y="1692382"/>
                  </a:cubicBezTo>
                  <a:cubicBezTo>
                    <a:pt x="29037" y="1013355"/>
                    <a:pt x="2616450" y="124355"/>
                    <a:pt x="3312410" y="15982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70024996-913C-4CF4-84C4-DD7902099DA9}"/>
              </a:ext>
            </a:extLst>
          </p:cNvPr>
          <p:cNvGrpSpPr>
            <a:grpSpLocks noChangeAspect="1"/>
          </p:cNvGrpSpPr>
          <p:nvPr/>
        </p:nvGrpSpPr>
        <p:grpSpPr>
          <a:xfrm>
            <a:off x="6049868" y="4290759"/>
            <a:ext cx="769642" cy="756000"/>
            <a:chOff x="4957689" y="3048755"/>
            <a:chExt cx="867064" cy="851694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40F8F018-154B-4EE2-956C-12CC96BFC8EC}"/>
                </a:ext>
              </a:extLst>
            </p:cNvPr>
            <p:cNvGrpSpPr/>
            <p:nvPr/>
          </p:nvGrpSpPr>
          <p:grpSpPr>
            <a:xfrm>
              <a:off x="4957689" y="3048755"/>
              <a:ext cx="867064" cy="851694"/>
              <a:chOff x="4561164" y="1342458"/>
              <a:chExt cx="3627796" cy="3563484"/>
            </a:xfrm>
          </p:grpSpPr>
          <p:sp>
            <p:nvSpPr>
              <p:cNvPr id="24" name="任意多边形: 形状 23">
                <a:extLst>
                  <a:ext uri="{FF2B5EF4-FFF2-40B4-BE49-F238E27FC236}">
                    <a16:creationId xmlns:a16="http://schemas.microsoft.com/office/drawing/2014/main" id="{A39EB6D0-09A5-4FFE-A56E-968D94077ED5}"/>
                  </a:ext>
                </a:extLst>
              </p:cNvPr>
              <p:cNvSpPr/>
              <p:nvPr/>
            </p:nvSpPr>
            <p:spPr>
              <a:xfrm>
                <a:off x="4561164" y="1342458"/>
                <a:ext cx="3627796" cy="3563484"/>
              </a:xfrm>
              <a:custGeom>
                <a:avLst/>
                <a:gdLst>
                  <a:gd name="connsiteX0" fmla="*/ 3312410 w 4178982"/>
                  <a:gd name="connsiteY0" fmla="*/ 15982 h 4104898"/>
                  <a:gd name="connsiteX1" fmla="*/ 4176010 w 4178982"/>
                  <a:gd name="connsiteY1" fmla="*/ 1042142 h 4104898"/>
                  <a:gd name="connsiteX2" fmla="*/ 3129530 w 4178982"/>
                  <a:gd name="connsiteY2" fmla="*/ 4100302 h 4104898"/>
                  <a:gd name="connsiteX3" fmla="*/ 250 w 4178982"/>
                  <a:gd name="connsiteY3" fmla="*/ 1692382 h 4104898"/>
                  <a:gd name="connsiteX4" fmla="*/ 3312410 w 4178982"/>
                  <a:gd name="connsiteY4" fmla="*/ 15982 h 410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78982" h="4104898">
                    <a:moveTo>
                      <a:pt x="3312410" y="15982"/>
                    </a:moveTo>
                    <a:cubicBezTo>
                      <a:pt x="4008370" y="-92391"/>
                      <a:pt x="4206490" y="361422"/>
                      <a:pt x="4176010" y="1042142"/>
                    </a:cubicBezTo>
                    <a:cubicBezTo>
                      <a:pt x="4145530" y="1722862"/>
                      <a:pt x="3825490" y="3991929"/>
                      <a:pt x="3129530" y="4100302"/>
                    </a:cubicBezTo>
                    <a:cubicBezTo>
                      <a:pt x="2433570" y="4208675"/>
                      <a:pt x="-28537" y="2371409"/>
                      <a:pt x="250" y="1692382"/>
                    </a:cubicBezTo>
                    <a:cubicBezTo>
                      <a:pt x="29037" y="1013355"/>
                      <a:pt x="2616450" y="124355"/>
                      <a:pt x="3312410" y="1598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104A93"/>
                  </a:gs>
                  <a:gs pos="100000">
                    <a:srgbClr val="6F31A0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5181B271-FEC4-4A65-8BE4-F4565CEB148C}"/>
                  </a:ext>
                </a:extLst>
              </p:cNvPr>
              <p:cNvSpPr/>
              <p:nvPr/>
            </p:nvSpPr>
            <p:spPr>
              <a:xfrm rot="419292">
                <a:off x="4696096" y="1431487"/>
                <a:ext cx="3378254" cy="3318366"/>
              </a:xfrm>
              <a:custGeom>
                <a:avLst/>
                <a:gdLst>
                  <a:gd name="connsiteX0" fmla="*/ 3312410 w 4178982"/>
                  <a:gd name="connsiteY0" fmla="*/ 15982 h 4104898"/>
                  <a:gd name="connsiteX1" fmla="*/ 4176010 w 4178982"/>
                  <a:gd name="connsiteY1" fmla="*/ 1042142 h 4104898"/>
                  <a:gd name="connsiteX2" fmla="*/ 3129530 w 4178982"/>
                  <a:gd name="connsiteY2" fmla="*/ 4100302 h 4104898"/>
                  <a:gd name="connsiteX3" fmla="*/ 250 w 4178982"/>
                  <a:gd name="connsiteY3" fmla="*/ 1692382 h 4104898"/>
                  <a:gd name="connsiteX4" fmla="*/ 3312410 w 4178982"/>
                  <a:gd name="connsiteY4" fmla="*/ 15982 h 41048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178982" h="4104898">
                    <a:moveTo>
                      <a:pt x="3312410" y="15982"/>
                    </a:moveTo>
                    <a:cubicBezTo>
                      <a:pt x="4008370" y="-92391"/>
                      <a:pt x="4206490" y="361422"/>
                      <a:pt x="4176010" y="1042142"/>
                    </a:cubicBezTo>
                    <a:cubicBezTo>
                      <a:pt x="4145530" y="1722862"/>
                      <a:pt x="3825490" y="3991929"/>
                      <a:pt x="3129530" y="4100302"/>
                    </a:cubicBezTo>
                    <a:cubicBezTo>
                      <a:pt x="2433570" y="4208675"/>
                      <a:pt x="-28537" y="2371409"/>
                      <a:pt x="250" y="1692382"/>
                    </a:cubicBezTo>
                    <a:cubicBezTo>
                      <a:pt x="29037" y="1013355"/>
                      <a:pt x="2616450" y="124355"/>
                      <a:pt x="3312410" y="15982"/>
                    </a:cubicBezTo>
                    <a:close/>
                  </a:path>
                </a:pathLst>
              </a:custGeom>
              <a:solidFill>
                <a:schemeClr val="bg1"/>
              </a:solidFill>
              <a:ln w="1587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4" name="light-bulb_116338">
              <a:extLst>
                <a:ext uri="{FF2B5EF4-FFF2-40B4-BE49-F238E27FC236}">
                  <a16:creationId xmlns:a16="http://schemas.microsoft.com/office/drawing/2014/main" id="{D08A6265-0E1B-4FC0-BC07-00EDD37DEB9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262569" y="3261360"/>
              <a:ext cx="396578" cy="396000"/>
            </a:xfrm>
            <a:custGeom>
              <a:avLst/>
              <a:gdLst>
                <a:gd name="connsiteX0" fmla="*/ 238769 w 581459"/>
                <a:gd name="connsiteY0" fmla="*/ 505245 h 580612"/>
                <a:gd name="connsiteX1" fmla="*/ 238769 w 581459"/>
                <a:gd name="connsiteY1" fmla="*/ 533685 h 580612"/>
                <a:gd name="connsiteX2" fmla="*/ 261553 w 581459"/>
                <a:gd name="connsiteY2" fmla="*/ 555993 h 580612"/>
                <a:gd name="connsiteX3" fmla="*/ 323497 w 581459"/>
                <a:gd name="connsiteY3" fmla="*/ 555993 h 580612"/>
                <a:gd name="connsiteX4" fmla="*/ 346281 w 581459"/>
                <a:gd name="connsiteY4" fmla="*/ 533685 h 580612"/>
                <a:gd name="connsiteX5" fmla="*/ 346192 w 581459"/>
                <a:gd name="connsiteY5" fmla="*/ 533685 h 580612"/>
                <a:gd name="connsiteX6" fmla="*/ 346192 w 581459"/>
                <a:gd name="connsiteY6" fmla="*/ 505245 h 580612"/>
                <a:gd name="connsiteX7" fmla="*/ 519573 w 581459"/>
                <a:gd name="connsiteY7" fmla="*/ 266808 h 580612"/>
                <a:gd name="connsiteX8" fmla="*/ 581459 w 581459"/>
                <a:gd name="connsiteY8" fmla="*/ 266808 h 580612"/>
                <a:gd name="connsiteX9" fmla="*/ 581459 w 581459"/>
                <a:gd name="connsiteY9" fmla="*/ 291576 h 580612"/>
                <a:gd name="connsiteX10" fmla="*/ 519573 w 581459"/>
                <a:gd name="connsiteY10" fmla="*/ 291576 h 580612"/>
                <a:gd name="connsiteX11" fmla="*/ 0 w 581459"/>
                <a:gd name="connsiteY11" fmla="*/ 266808 h 580612"/>
                <a:gd name="connsiteX12" fmla="*/ 61956 w 581459"/>
                <a:gd name="connsiteY12" fmla="*/ 266808 h 580612"/>
                <a:gd name="connsiteX13" fmla="*/ 61956 w 581459"/>
                <a:gd name="connsiteY13" fmla="*/ 291576 h 580612"/>
                <a:gd name="connsiteX14" fmla="*/ 0 w 581459"/>
                <a:gd name="connsiteY14" fmla="*/ 291576 h 580612"/>
                <a:gd name="connsiteX15" fmla="*/ 290923 w 581459"/>
                <a:gd name="connsiteY15" fmla="*/ 121030 h 580612"/>
                <a:gd name="connsiteX16" fmla="*/ 153151 w 581459"/>
                <a:gd name="connsiteY16" fmla="*/ 236036 h 580612"/>
                <a:gd name="connsiteX17" fmla="*/ 187327 w 581459"/>
                <a:gd name="connsiteY17" fmla="*/ 343489 h 580612"/>
                <a:gd name="connsiteX18" fmla="*/ 237879 w 581459"/>
                <a:gd name="connsiteY18" fmla="*/ 469427 h 580612"/>
                <a:gd name="connsiteX19" fmla="*/ 237879 w 581459"/>
                <a:gd name="connsiteY19" fmla="*/ 480626 h 580612"/>
                <a:gd name="connsiteX20" fmla="*/ 345213 w 581459"/>
                <a:gd name="connsiteY20" fmla="*/ 480626 h 580612"/>
                <a:gd name="connsiteX21" fmla="*/ 345213 w 581459"/>
                <a:gd name="connsiteY21" fmla="*/ 469427 h 580612"/>
                <a:gd name="connsiteX22" fmla="*/ 393273 w 581459"/>
                <a:gd name="connsiteY22" fmla="*/ 344644 h 580612"/>
                <a:gd name="connsiteX23" fmla="*/ 429941 w 581459"/>
                <a:gd name="connsiteY23" fmla="*/ 254523 h 580612"/>
                <a:gd name="connsiteX24" fmla="*/ 290923 w 581459"/>
                <a:gd name="connsiteY24" fmla="*/ 121030 h 580612"/>
                <a:gd name="connsiteX25" fmla="*/ 290745 w 581459"/>
                <a:gd name="connsiteY25" fmla="*/ 96322 h 580612"/>
                <a:gd name="connsiteX26" fmla="*/ 455217 w 581459"/>
                <a:gd name="connsiteY26" fmla="*/ 254523 h 580612"/>
                <a:gd name="connsiteX27" fmla="*/ 410984 w 581459"/>
                <a:gd name="connsiteY27" fmla="*/ 361975 h 580612"/>
                <a:gd name="connsiteX28" fmla="*/ 370489 w 581459"/>
                <a:gd name="connsiteY28" fmla="*/ 469427 h 580612"/>
                <a:gd name="connsiteX29" fmla="*/ 370400 w 581459"/>
                <a:gd name="connsiteY29" fmla="*/ 533685 h 580612"/>
                <a:gd name="connsiteX30" fmla="*/ 322340 w 581459"/>
                <a:gd name="connsiteY30" fmla="*/ 580612 h 580612"/>
                <a:gd name="connsiteX31" fmla="*/ 260396 w 581459"/>
                <a:gd name="connsiteY31" fmla="*/ 580612 h 580612"/>
                <a:gd name="connsiteX32" fmla="*/ 212336 w 581459"/>
                <a:gd name="connsiteY32" fmla="*/ 533685 h 580612"/>
                <a:gd name="connsiteX33" fmla="*/ 212425 w 581459"/>
                <a:gd name="connsiteY33" fmla="*/ 469427 h 580612"/>
                <a:gd name="connsiteX34" fmla="*/ 169527 w 581459"/>
                <a:gd name="connsiteY34" fmla="*/ 359486 h 580612"/>
                <a:gd name="connsiteX35" fmla="*/ 129032 w 581459"/>
                <a:gd name="connsiteY35" fmla="*/ 232215 h 580612"/>
                <a:gd name="connsiteX36" fmla="*/ 290745 w 581459"/>
                <a:gd name="connsiteY36" fmla="*/ 96322 h 580612"/>
                <a:gd name="connsiteX37" fmla="*/ 487166 w 581459"/>
                <a:gd name="connsiteY37" fmla="*/ 72612 h 580612"/>
                <a:gd name="connsiteX38" fmla="*/ 504967 w 581459"/>
                <a:gd name="connsiteY38" fmla="*/ 90297 h 580612"/>
                <a:gd name="connsiteX39" fmla="*/ 461621 w 581459"/>
                <a:gd name="connsiteY39" fmla="*/ 131887 h 580612"/>
                <a:gd name="connsiteX40" fmla="*/ 443998 w 581459"/>
                <a:gd name="connsiteY40" fmla="*/ 114202 h 580612"/>
                <a:gd name="connsiteX41" fmla="*/ 93866 w 581459"/>
                <a:gd name="connsiteY41" fmla="*/ 72541 h 580612"/>
                <a:gd name="connsiteX42" fmla="*/ 137109 w 581459"/>
                <a:gd name="connsiteY42" fmla="*/ 114144 h 580612"/>
                <a:gd name="connsiteX43" fmla="*/ 119403 w 581459"/>
                <a:gd name="connsiteY43" fmla="*/ 131745 h 580612"/>
                <a:gd name="connsiteX44" fmla="*/ 76070 w 581459"/>
                <a:gd name="connsiteY44" fmla="*/ 90142 h 580612"/>
                <a:gd name="connsiteX45" fmla="*/ 278098 w 581459"/>
                <a:gd name="connsiteY45" fmla="*/ 0 h 580612"/>
                <a:gd name="connsiteX46" fmla="*/ 303360 w 581459"/>
                <a:gd name="connsiteY46" fmla="*/ 0 h 580612"/>
                <a:gd name="connsiteX47" fmla="*/ 303360 w 581459"/>
                <a:gd name="connsiteY47" fmla="*/ 59204 h 580612"/>
                <a:gd name="connsiteX48" fmla="*/ 278098 w 581459"/>
                <a:gd name="connsiteY48" fmla="*/ 59204 h 580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581459" h="580612">
                  <a:moveTo>
                    <a:pt x="238769" y="505245"/>
                  </a:moveTo>
                  <a:lnTo>
                    <a:pt x="238769" y="533685"/>
                  </a:lnTo>
                  <a:cubicBezTo>
                    <a:pt x="238769" y="546128"/>
                    <a:pt x="248915" y="555993"/>
                    <a:pt x="261553" y="555993"/>
                  </a:cubicBezTo>
                  <a:lnTo>
                    <a:pt x="323497" y="555993"/>
                  </a:lnTo>
                  <a:cubicBezTo>
                    <a:pt x="336224" y="555993"/>
                    <a:pt x="346281" y="546039"/>
                    <a:pt x="346281" y="533685"/>
                  </a:cubicBezTo>
                  <a:lnTo>
                    <a:pt x="346192" y="533685"/>
                  </a:lnTo>
                  <a:lnTo>
                    <a:pt x="346192" y="505245"/>
                  </a:lnTo>
                  <a:close/>
                  <a:moveTo>
                    <a:pt x="519573" y="266808"/>
                  </a:moveTo>
                  <a:lnTo>
                    <a:pt x="581459" y="266808"/>
                  </a:lnTo>
                  <a:lnTo>
                    <a:pt x="581459" y="291576"/>
                  </a:lnTo>
                  <a:lnTo>
                    <a:pt x="519573" y="291576"/>
                  </a:lnTo>
                  <a:close/>
                  <a:moveTo>
                    <a:pt x="0" y="266808"/>
                  </a:moveTo>
                  <a:lnTo>
                    <a:pt x="61956" y="266808"/>
                  </a:lnTo>
                  <a:lnTo>
                    <a:pt x="61956" y="291576"/>
                  </a:lnTo>
                  <a:lnTo>
                    <a:pt x="0" y="291576"/>
                  </a:lnTo>
                  <a:close/>
                  <a:moveTo>
                    <a:pt x="290923" y="121030"/>
                  </a:moveTo>
                  <a:cubicBezTo>
                    <a:pt x="217231" y="121030"/>
                    <a:pt x="162051" y="176756"/>
                    <a:pt x="153151" y="236036"/>
                  </a:cubicBezTo>
                  <a:cubicBezTo>
                    <a:pt x="148167" y="275587"/>
                    <a:pt x="159559" y="313893"/>
                    <a:pt x="187327" y="343489"/>
                  </a:cubicBezTo>
                  <a:cubicBezTo>
                    <a:pt x="218833" y="378062"/>
                    <a:pt x="237879" y="423744"/>
                    <a:pt x="237879" y="469427"/>
                  </a:cubicBezTo>
                  <a:lnTo>
                    <a:pt x="237879" y="480626"/>
                  </a:lnTo>
                  <a:lnTo>
                    <a:pt x="345213" y="480626"/>
                  </a:lnTo>
                  <a:lnTo>
                    <a:pt x="345213" y="469427"/>
                  </a:lnTo>
                  <a:cubicBezTo>
                    <a:pt x="345213" y="421256"/>
                    <a:pt x="361767" y="376817"/>
                    <a:pt x="393273" y="344644"/>
                  </a:cubicBezTo>
                  <a:cubicBezTo>
                    <a:pt x="417303" y="319936"/>
                    <a:pt x="429941" y="287763"/>
                    <a:pt x="429941" y="254523"/>
                  </a:cubicBezTo>
                  <a:cubicBezTo>
                    <a:pt x="429941" y="181644"/>
                    <a:pt x="367997" y="121030"/>
                    <a:pt x="290923" y="121030"/>
                  </a:cubicBezTo>
                  <a:close/>
                  <a:moveTo>
                    <a:pt x="290745" y="96322"/>
                  </a:moveTo>
                  <a:cubicBezTo>
                    <a:pt x="380457" y="96322"/>
                    <a:pt x="455128" y="166713"/>
                    <a:pt x="455217" y="254523"/>
                  </a:cubicBezTo>
                  <a:cubicBezTo>
                    <a:pt x="455217" y="294073"/>
                    <a:pt x="440087" y="332379"/>
                    <a:pt x="410984" y="361975"/>
                  </a:cubicBezTo>
                  <a:cubicBezTo>
                    <a:pt x="384373" y="389082"/>
                    <a:pt x="370489" y="427477"/>
                    <a:pt x="370489" y="469427"/>
                  </a:cubicBezTo>
                  <a:lnTo>
                    <a:pt x="370400" y="533685"/>
                  </a:lnTo>
                  <a:cubicBezTo>
                    <a:pt x="370400" y="559637"/>
                    <a:pt x="348951" y="580612"/>
                    <a:pt x="322340" y="580612"/>
                  </a:cubicBezTo>
                  <a:lnTo>
                    <a:pt x="260396" y="580612"/>
                  </a:lnTo>
                  <a:cubicBezTo>
                    <a:pt x="233785" y="580612"/>
                    <a:pt x="212336" y="559637"/>
                    <a:pt x="212336" y="533685"/>
                  </a:cubicBezTo>
                  <a:lnTo>
                    <a:pt x="212425" y="469427"/>
                  </a:lnTo>
                  <a:cubicBezTo>
                    <a:pt x="212425" y="428722"/>
                    <a:pt x="197295" y="389082"/>
                    <a:pt x="169527" y="359486"/>
                  </a:cubicBezTo>
                  <a:cubicBezTo>
                    <a:pt x="137932" y="324913"/>
                    <a:pt x="122713" y="279142"/>
                    <a:pt x="129032" y="232215"/>
                  </a:cubicBezTo>
                  <a:cubicBezTo>
                    <a:pt x="139089" y="161824"/>
                    <a:pt x="202724" y="96322"/>
                    <a:pt x="290745" y="96322"/>
                  </a:cubicBezTo>
                  <a:close/>
                  <a:moveTo>
                    <a:pt x="487166" y="72612"/>
                  </a:moveTo>
                  <a:lnTo>
                    <a:pt x="504967" y="90297"/>
                  </a:lnTo>
                  <a:lnTo>
                    <a:pt x="461621" y="131887"/>
                  </a:lnTo>
                  <a:lnTo>
                    <a:pt x="443998" y="114202"/>
                  </a:lnTo>
                  <a:close/>
                  <a:moveTo>
                    <a:pt x="93866" y="72541"/>
                  </a:moveTo>
                  <a:lnTo>
                    <a:pt x="137109" y="114144"/>
                  </a:lnTo>
                  <a:lnTo>
                    <a:pt x="119403" y="131745"/>
                  </a:lnTo>
                  <a:lnTo>
                    <a:pt x="76070" y="90142"/>
                  </a:lnTo>
                  <a:close/>
                  <a:moveTo>
                    <a:pt x="278098" y="0"/>
                  </a:moveTo>
                  <a:lnTo>
                    <a:pt x="303360" y="0"/>
                  </a:lnTo>
                  <a:lnTo>
                    <a:pt x="303360" y="59204"/>
                  </a:lnTo>
                  <a:lnTo>
                    <a:pt x="278098" y="59204"/>
                  </a:lnTo>
                  <a:close/>
                </a:path>
              </a:pathLst>
            </a:custGeom>
            <a:solidFill>
              <a:srgbClr val="6F31A0"/>
            </a:solidFill>
            <a:ln>
              <a:noFill/>
            </a:ln>
          </p:spPr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BBDA30DD-7C4A-4BD8-BF93-A441C0A4D4F7}"/>
              </a:ext>
            </a:extLst>
          </p:cNvPr>
          <p:cNvGrpSpPr/>
          <p:nvPr/>
        </p:nvGrpSpPr>
        <p:grpSpPr>
          <a:xfrm>
            <a:off x="4180506" y="2742520"/>
            <a:ext cx="769642" cy="756000"/>
            <a:chOff x="4561164" y="1342458"/>
            <a:chExt cx="3627796" cy="3563484"/>
          </a:xfrm>
        </p:grpSpPr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5E52A354-D8AC-4D7E-8363-56687E29849C}"/>
                </a:ext>
              </a:extLst>
            </p:cNvPr>
            <p:cNvSpPr/>
            <p:nvPr/>
          </p:nvSpPr>
          <p:spPr>
            <a:xfrm>
              <a:off x="4561164" y="1342458"/>
              <a:ext cx="3627796" cy="3563484"/>
            </a:xfrm>
            <a:custGeom>
              <a:avLst/>
              <a:gdLst>
                <a:gd name="connsiteX0" fmla="*/ 3312410 w 4178982"/>
                <a:gd name="connsiteY0" fmla="*/ 15982 h 4104898"/>
                <a:gd name="connsiteX1" fmla="*/ 4176010 w 4178982"/>
                <a:gd name="connsiteY1" fmla="*/ 1042142 h 4104898"/>
                <a:gd name="connsiteX2" fmla="*/ 3129530 w 4178982"/>
                <a:gd name="connsiteY2" fmla="*/ 4100302 h 4104898"/>
                <a:gd name="connsiteX3" fmla="*/ 250 w 4178982"/>
                <a:gd name="connsiteY3" fmla="*/ 1692382 h 4104898"/>
                <a:gd name="connsiteX4" fmla="*/ 3312410 w 4178982"/>
                <a:gd name="connsiteY4" fmla="*/ 15982 h 410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8982" h="4104898">
                  <a:moveTo>
                    <a:pt x="3312410" y="15982"/>
                  </a:moveTo>
                  <a:cubicBezTo>
                    <a:pt x="4008370" y="-92391"/>
                    <a:pt x="4206490" y="361422"/>
                    <a:pt x="4176010" y="1042142"/>
                  </a:cubicBezTo>
                  <a:cubicBezTo>
                    <a:pt x="4145530" y="1722862"/>
                    <a:pt x="3825490" y="3991929"/>
                    <a:pt x="3129530" y="4100302"/>
                  </a:cubicBezTo>
                  <a:cubicBezTo>
                    <a:pt x="2433570" y="4208675"/>
                    <a:pt x="-28537" y="2371409"/>
                    <a:pt x="250" y="1692382"/>
                  </a:cubicBezTo>
                  <a:cubicBezTo>
                    <a:pt x="29037" y="1013355"/>
                    <a:pt x="2616450" y="124355"/>
                    <a:pt x="3312410" y="159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4A93"/>
                </a:gs>
                <a:gs pos="100000">
                  <a:srgbClr val="6F31A0"/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AF3B0791-1B55-4A9C-A094-404E2647BC43}"/>
                </a:ext>
              </a:extLst>
            </p:cNvPr>
            <p:cNvSpPr/>
            <p:nvPr/>
          </p:nvSpPr>
          <p:spPr>
            <a:xfrm rot="419292">
              <a:off x="4696096" y="1431487"/>
              <a:ext cx="3378254" cy="3318366"/>
            </a:xfrm>
            <a:custGeom>
              <a:avLst/>
              <a:gdLst>
                <a:gd name="connsiteX0" fmla="*/ 3312410 w 4178982"/>
                <a:gd name="connsiteY0" fmla="*/ 15982 h 4104898"/>
                <a:gd name="connsiteX1" fmla="*/ 4176010 w 4178982"/>
                <a:gd name="connsiteY1" fmla="*/ 1042142 h 4104898"/>
                <a:gd name="connsiteX2" fmla="*/ 3129530 w 4178982"/>
                <a:gd name="connsiteY2" fmla="*/ 4100302 h 4104898"/>
                <a:gd name="connsiteX3" fmla="*/ 250 w 4178982"/>
                <a:gd name="connsiteY3" fmla="*/ 1692382 h 4104898"/>
                <a:gd name="connsiteX4" fmla="*/ 3312410 w 4178982"/>
                <a:gd name="connsiteY4" fmla="*/ 15982 h 410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8982" h="4104898">
                  <a:moveTo>
                    <a:pt x="3312410" y="15982"/>
                  </a:moveTo>
                  <a:cubicBezTo>
                    <a:pt x="4008370" y="-92391"/>
                    <a:pt x="4206490" y="361422"/>
                    <a:pt x="4176010" y="1042142"/>
                  </a:cubicBezTo>
                  <a:cubicBezTo>
                    <a:pt x="4145530" y="1722862"/>
                    <a:pt x="3825490" y="3991929"/>
                    <a:pt x="3129530" y="4100302"/>
                  </a:cubicBezTo>
                  <a:cubicBezTo>
                    <a:pt x="2433570" y="4208675"/>
                    <a:pt x="-28537" y="2371409"/>
                    <a:pt x="250" y="1692382"/>
                  </a:cubicBezTo>
                  <a:cubicBezTo>
                    <a:pt x="29037" y="1013355"/>
                    <a:pt x="2616450" y="124355"/>
                    <a:pt x="3312410" y="15982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A4FD7FBB-DE5A-4A5F-A635-C203C6A4BEC7}"/>
              </a:ext>
            </a:extLst>
          </p:cNvPr>
          <p:cNvSpPr txBox="1"/>
          <p:nvPr/>
        </p:nvSpPr>
        <p:spPr>
          <a:xfrm>
            <a:off x="5187242" y="3084811"/>
            <a:ext cx="2180780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800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  <a:endParaRPr lang="zh-CN" altLang="en-US" sz="2800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0889112-ED31-48A6-8322-0CA7965E10EA}"/>
              </a:ext>
            </a:extLst>
          </p:cNvPr>
          <p:cNvSpPr txBox="1"/>
          <p:nvPr/>
        </p:nvSpPr>
        <p:spPr>
          <a:xfrm>
            <a:off x="1117652" y="2742520"/>
            <a:ext cx="2245414" cy="4333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项目内容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683CEBA-4CFE-4BF0-BE7F-CA896C29B1DF}"/>
              </a:ext>
            </a:extLst>
          </p:cNvPr>
          <p:cNvSpPr txBox="1"/>
          <p:nvPr/>
        </p:nvSpPr>
        <p:spPr>
          <a:xfrm>
            <a:off x="8234576" y="1286418"/>
            <a:ext cx="2245414" cy="4333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实现方法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1245773-CE0B-42DF-B9D2-7269F4D64050}"/>
              </a:ext>
            </a:extLst>
          </p:cNvPr>
          <p:cNvSpPr txBox="1"/>
          <p:nvPr/>
        </p:nvSpPr>
        <p:spPr>
          <a:xfrm>
            <a:off x="8049566" y="4551046"/>
            <a:ext cx="2245414" cy="4333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已有成果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D2413CF9-A4A9-4504-8237-0B68797AEA9A}"/>
              </a:ext>
            </a:extLst>
          </p:cNvPr>
          <p:cNvSpPr txBox="1"/>
          <p:nvPr/>
        </p:nvSpPr>
        <p:spPr>
          <a:xfrm>
            <a:off x="660401" y="3227032"/>
            <a:ext cx="2702666" cy="4301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zh-CN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Project description</a:t>
            </a:r>
            <a:endParaRPr lang="zh-CN" altLang="en-US" sz="24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C9FB0E7-658F-4086-9ABA-9DBCCA4F2190}"/>
              </a:ext>
            </a:extLst>
          </p:cNvPr>
          <p:cNvSpPr txBox="1"/>
          <p:nvPr/>
        </p:nvSpPr>
        <p:spPr>
          <a:xfrm>
            <a:off x="8234576" y="1888433"/>
            <a:ext cx="3180184" cy="4301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Methods used</a:t>
            </a:r>
            <a:endParaRPr lang="zh-CN" altLang="en-US" sz="24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2DB28605-AF44-49E2-9562-641BCCC7F677}"/>
              </a:ext>
            </a:extLst>
          </p:cNvPr>
          <p:cNvSpPr txBox="1"/>
          <p:nvPr/>
        </p:nvSpPr>
        <p:spPr>
          <a:xfrm>
            <a:off x="8049566" y="5090545"/>
            <a:ext cx="3021916" cy="4301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2400" dirty="0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Has achieved</a:t>
            </a:r>
            <a:endParaRPr lang="zh-CN" altLang="en-US" sz="2400" dirty="0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42" name="图片 41">
            <a:extLst>
              <a:ext uri="{FF2B5EF4-FFF2-40B4-BE49-F238E27FC236}">
                <a16:creationId xmlns:a16="http://schemas.microsoft.com/office/drawing/2014/main" id="{D2355813-078D-40D1-ABD9-C2C8B7220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8341" y="2103362"/>
            <a:ext cx="396000" cy="396000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65627B67-027F-4EF5-826C-80E86B56D7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049" y="2914577"/>
            <a:ext cx="360000" cy="360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84166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椭圆 26"/>
          <p:cNvSpPr/>
          <p:nvPr/>
        </p:nvSpPr>
        <p:spPr>
          <a:xfrm>
            <a:off x="1762824" y="3276087"/>
            <a:ext cx="8666352" cy="3324738"/>
          </a:xfrm>
          <a:prstGeom prst="ellipse">
            <a:avLst/>
          </a:prstGeom>
          <a:gradFill flip="none" rotWithShape="1">
            <a:gsLst>
              <a:gs pos="100000">
                <a:srgbClr val="6F31A0">
                  <a:alpha val="7000"/>
                </a:srgbClr>
              </a:gs>
              <a:gs pos="25000">
                <a:srgbClr val="E8E2F6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693304" y="2865779"/>
            <a:ext cx="10805392" cy="4145354"/>
          </a:xfrm>
          <a:prstGeom prst="ellipse">
            <a:avLst/>
          </a:prstGeom>
          <a:gradFill flip="none" rotWithShape="1">
            <a:gsLst>
              <a:gs pos="100000">
                <a:srgbClr val="6F31A0">
                  <a:alpha val="7000"/>
                </a:srgbClr>
              </a:gs>
              <a:gs pos="25000">
                <a:srgbClr val="E8E2F6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-422051" y="2437887"/>
            <a:ext cx="13036102" cy="5001138"/>
          </a:xfrm>
          <a:prstGeom prst="ellipse">
            <a:avLst/>
          </a:prstGeom>
          <a:gradFill flip="none" rotWithShape="1">
            <a:gsLst>
              <a:gs pos="100000">
                <a:srgbClr val="6F31A0">
                  <a:alpha val="2000"/>
                </a:srgbClr>
              </a:gs>
              <a:gs pos="25000">
                <a:srgbClr val="E8E2F6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3036052" y="3764545"/>
            <a:ext cx="6119896" cy="2347822"/>
          </a:xfrm>
          <a:prstGeom prst="ellipse">
            <a:avLst/>
          </a:prstGeom>
          <a:gradFill flip="none" rotWithShape="1">
            <a:gsLst>
              <a:gs pos="100000">
                <a:srgbClr val="6F31A0">
                  <a:alpha val="33000"/>
                </a:srgbClr>
              </a:gs>
              <a:gs pos="25000">
                <a:srgbClr val="E8E2F6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6F31A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3912040" y="4100607"/>
            <a:ext cx="4367920" cy="1675698"/>
          </a:xfrm>
          <a:prstGeom prst="ellipse">
            <a:avLst/>
          </a:prstGeom>
          <a:gradFill flip="none" rotWithShape="1">
            <a:gsLst>
              <a:gs pos="100000">
                <a:srgbClr val="6F31A0">
                  <a:alpha val="44000"/>
                </a:srgbClr>
              </a:gs>
              <a:gs pos="0">
                <a:srgbClr val="E8E2F6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4652153" y="4384542"/>
            <a:ext cx="2887694" cy="1107828"/>
          </a:xfrm>
          <a:prstGeom prst="ellipse">
            <a:avLst/>
          </a:prstGeom>
          <a:gradFill flip="none" rotWithShape="1">
            <a:gsLst>
              <a:gs pos="100000">
                <a:srgbClr val="6F31A0">
                  <a:alpha val="39000"/>
                </a:srgbClr>
              </a:gs>
              <a:gs pos="0">
                <a:srgbClr val="E8E2F6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6F31A0">
                <a:alpha val="15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5410736" y="4675563"/>
            <a:ext cx="1370527" cy="525786"/>
          </a:xfrm>
          <a:prstGeom prst="ellipse">
            <a:avLst/>
          </a:prstGeom>
          <a:gradFill flip="none" rotWithShape="1">
            <a:gsLst>
              <a:gs pos="100000">
                <a:srgbClr val="6F31A0">
                  <a:alpha val="58000"/>
                </a:srgbClr>
              </a:gs>
              <a:gs pos="0">
                <a:srgbClr val="E8E2F6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rgbClr val="6F31A0">
                <a:alpha val="26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1CCD1D8-6A5C-4B62-AF38-8A2FB5471B95}"/>
              </a:ext>
            </a:extLst>
          </p:cNvPr>
          <p:cNvSpPr/>
          <p:nvPr/>
        </p:nvSpPr>
        <p:spPr>
          <a:xfrm>
            <a:off x="1394035" y="654974"/>
            <a:ext cx="1538883" cy="3693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cs"/>
              </a:rPr>
              <a:t>项目出发点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5FC7935-1F4A-43EE-9E90-4EBC5CFC0B1E}"/>
              </a:ext>
            </a:extLst>
          </p:cNvPr>
          <p:cNvSpPr/>
          <p:nvPr/>
        </p:nvSpPr>
        <p:spPr>
          <a:xfrm>
            <a:off x="676543" y="3575604"/>
            <a:ext cx="244810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zh-CN" altLang="en-US" sz="2200" dirty="0">
                <a:solidFill>
                  <a:srgbClr val="6F31A0"/>
                </a:solidFill>
                <a:latin typeface="Arial"/>
                <a:ea typeface="微软雅黑"/>
              </a:rPr>
              <a:t>广阔的市场需求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B746795-9B1E-42C7-BC7D-36979B01E9EE}"/>
              </a:ext>
            </a:extLst>
          </p:cNvPr>
          <p:cNvSpPr/>
          <p:nvPr/>
        </p:nvSpPr>
        <p:spPr>
          <a:xfrm>
            <a:off x="7408664" y="1745592"/>
            <a:ext cx="301236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zh-CN" altLang="en-US" sz="2200" dirty="0">
                <a:solidFill>
                  <a:srgbClr val="6F31A0"/>
                </a:solidFill>
                <a:latin typeface="Arial"/>
                <a:ea typeface="微软雅黑"/>
              </a:rPr>
              <a:t>专业售后实时性不高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E203263-98AE-4CD0-BC46-4744CEDBEA96}"/>
              </a:ext>
            </a:extLst>
          </p:cNvPr>
          <p:cNvSpPr/>
          <p:nvPr/>
        </p:nvSpPr>
        <p:spPr>
          <a:xfrm>
            <a:off x="1982665" y="1745592"/>
            <a:ext cx="3858749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zh-CN" altLang="en-US" sz="2200" dirty="0">
                <a:solidFill>
                  <a:srgbClr val="6F31A0"/>
                </a:solidFill>
                <a:latin typeface="Arial"/>
                <a:ea typeface="微软雅黑"/>
              </a:rPr>
              <a:t>服务人员专业能力参差不齐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DF5960B-0DAA-45E2-A643-333265F2EC66}"/>
              </a:ext>
            </a:extLst>
          </p:cNvPr>
          <p:cNvSpPr/>
          <p:nvPr/>
        </p:nvSpPr>
        <p:spPr>
          <a:xfrm>
            <a:off x="8441643" y="3575604"/>
            <a:ext cx="301236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zh-CN" altLang="en-US" sz="2200" dirty="0">
                <a:solidFill>
                  <a:srgbClr val="6F31A0"/>
                </a:solidFill>
                <a:latin typeface="Arial"/>
                <a:ea typeface="微软雅黑"/>
              </a:rPr>
              <a:t>行业分散且不够规范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2568705" y="4911710"/>
            <a:ext cx="0" cy="1004237"/>
          </a:xfrm>
          <a:prstGeom prst="line">
            <a:avLst/>
          </a:prstGeom>
          <a:ln w="6350">
            <a:gradFill>
              <a:gsLst>
                <a:gs pos="0">
                  <a:srgbClr val="6F31A0"/>
                </a:gs>
                <a:gs pos="100000">
                  <a:srgbClr val="6F31A0">
                    <a:alpha val="0"/>
                  </a:srgbClr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/>
        </p:nvGrpSpPr>
        <p:grpSpPr>
          <a:xfrm>
            <a:off x="2459774" y="4691369"/>
            <a:ext cx="207226" cy="207218"/>
            <a:chOff x="10371213" y="3975978"/>
            <a:chExt cx="222393" cy="222384"/>
          </a:xfrm>
        </p:grpSpPr>
        <p:sp>
          <p:nvSpPr>
            <p:cNvPr id="33" name="椭圆 32"/>
            <p:cNvSpPr/>
            <p:nvPr/>
          </p:nvSpPr>
          <p:spPr>
            <a:xfrm flipV="1">
              <a:off x="10371213" y="3975978"/>
              <a:ext cx="222393" cy="222384"/>
            </a:xfrm>
            <a:prstGeom prst="ellipse">
              <a:avLst/>
            </a:prstGeom>
            <a:noFill/>
            <a:ln w="6350">
              <a:solidFill>
                <a:srgbClr val="6F31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 flipV="1">
              <a:off x="10424795" y="4029558"/>
              <a:ext cx="115228" cy="115224"/>
            </a:xfrm>
            <a:prstGeom prst="ellipse">
              <a:avLst/>
            </a:prstGeom>
            <a:solidFill>
              <a:srgbClr val="6F31A0"/>
            </a:solidFill>
            <a:ln w="6350">
              <a:solidFill>
                <a:srgbClr val="6F31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37" name="椭圆 36"/>
          <p:cNvSpPr/>
          <p:nvPr/>
        </p:nvSpPr>
        <p:spPr>
          <a:xfrm flipV="1">
            <a:off x="8395399" y="4252229"/>
            <a:ext cx="124748" cy="124744"/>
          </a:xfrm>
          <a:prstGeom prst="ellipse">
            <a:avLst/>
          </a:prstGeom>
          <a:noFill/>
          <a:ln w="6350">
            <a:solidFill>
              <a:srgbClr val="6F31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38" name="直接连接符 37"/>
          <p:cNvCxnSpPr>
            <a:cxnSpLocks/>
          </p:cNvCxnSpPr>
          <p:nvPr/>
        </p:nvCxnSpPr>
        <p:spPr>
          <a:xfrm>
            <a:off x="8457773" y="4388595"/>
            <a:ext cx="0" cy="1061828"/>
          </a:xfrm>
          <a:prstGeom prst="line">
            <a:avLst/>
          </a:prstGeom>
          <a:ln w="6350">
            <a:gradFill>
              <a:gsLst>
                <a:gs pos="0">
                  <a:srgbClr val="6F31A0"/>
                </a:gs>
                <a:gs pos="100000">
                  <a:srgbClr val="6F31A0">
                    <a:alpha val="0"/>
                  </a:srgbClr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椭圆 42"/>
          <p:cNvSpPr/>
          <p:nvPr/>
        </p:nvSpPr>
        <p:spPr>
          <a:xfrm flipV="1">
            <a:off x="3919671" y="2839382"/>
            <a:ext cx="459335" cy="459321"/>
          </a:xfrm>
          <a:prstGeom prst="ellipse">
            <a:avLst/>
          </a:prstGeom>
          <a:noFill/>
          <a:ln w="6350">
            <a:solidFill>
              <a:srgbClr val="6F31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4147850" y="3336010"/>
            <a:ext cx="0" cy="1205206"/>
          </a:xfrm>
          <a:prstGeom prst="line">
            <a:avLst/>
          </a:prstGeom>
          <a:ln w="6350">
            <a:gradFill>
              <a:gsLst>
                <a:gs pos="0">
                  <a:srgbClr val="6F31A0"/>
                </a:gs>
                <a:gs pos="100000">
                  <a:srgbClr val="6F31A0">
                    <a:alpha val="0"/>
                  </a:srgbClr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7618063" y="3043998"/>
            <a:ext cx="0" cy="1004237"/>
          </a:xfrm>
          <a:prstGeom prst="line">
            <a:avLst/>
          </a:prstGeom>
          <a:ln w="6350">
            <a:gradFill>
              <a:gsLst>
                <a:gs pos="0">
                  <a:srgbClr val="6F31A0"/>
                </a:gs>
                <a:gs pos="100000">
                  <a:srgbClr val="6F31A0">
                    <a:alpha val="0"/>
                  </a:srgbClr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组合 53"/>
          <p:cNvGrpSpPr/>
          <p:nvPr/>
        </p:nvGrpSpPr>
        <p:grpSpPr>
          <a:xfrm>
            <a:off x="7514450" y="2823698"/>
            <a:ext cx="207226" cy="207218"/>
            <a:chOff x="10371213" y="3975978"/>
            <a:chExt cx="222393" cy="222384"/>
          </a:xfrm>
        </p:grpSpPr>
        <p:sp>
          <p:nvSpPr>
            <p:cNvPr id="55" name="椭圆 54"/>
            <p:cNvSpPr/>
            <p:nvPr/>
          </p:nvSpPr>
          <p:spPr>
            <a:xfrm flipV="1">
              <a:off x="10371213" y="3975978"/>
              <a:ext cx="222393" cy="222384"/>
            </a:xfrm>
            <a:prstGeom prst="ellipse">
              <a:avLst/>
            </a:prstGeom>
            <a:noFill/>
            <a:ln w="6350">
              <a:solidFill>
                <a:srgbClr val="6F31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 flipV="1">
              <a:off x="10424795" y="4029558"/>
              <a:ext cx="115228" cy="115224"/>
            </a:xfrm>
            <a:prstGeom prst="ellipse">
              <a:avLst/>
            </a:prstGeom>
            <a:solidFill>
              <a:srgbClr val="6F31A0"/>
            </a:solidFill>
            <a:ln w="6350">
              <a:solidFill>
                <a:srgbClr val="6F31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59" name="椭圆 58"/>
          <p:cNvSpPr/>
          <p:nvPr/>
        </p:nvSpPr>
        <p:spPr>
          <a:xfrm flipV="1">
            <a:off x="3621687" y="4503525"/>
            <a:ext cx="124748" cy="124744"/>
          </a:xfrm>
          <a:prstGeom prst="ellipse">
            <a:avLst/>
          </a:prstGeom>
          <a:noFill/>
          <a:ln w="6350">
            <a:solidFill>
              <a:srgbClr val="6F31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60" name="直接连接符 59"/>
          <p:cNvCxnSpPr/>
          <p:nvPr/>
        </p:nvCxnSpPr>
        <p:spPr>
          <a:xfrm>
            <a:off x="3684061" y="4639891"/>
            <a:ext cx="0" cy="1318849"/>
          </a:xfrm>
          <a:prstGeom prst="line">
            <a:avLst/>
          </a:prstGeom>
          <a:ln w="6350">
            <a:gradFill>
              <a:gsLst>
                <a:gs pos="0">
                  <a:srgbClr val="6F31A0"/>
                </a:gs>
                <a:gs pos="100000">
                  <a:srgbClr val="6F31A0">
                    <a:alpha val="0"/>
                  </a:srgbClr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椭圆 62"/>
          <p:cNvSpPr/>
          <p:nvPr/>
        </p:nvSpPr>
        <p:spPr>
          <a:xfrm flipV="1">
            <a:off x="9274807" y="4783048"/>
            <a:ext cx="312884" cy="312874"/>
          </a:xfrm>
          <a:prstGeom prst="ellipse">
            <a:avLst/>
          </a:prstGeom>
          <a:noFill/>
          <a:ln w="6350">
            <a:solidFill>
              <a:srgbClr val="6F31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9429761" y="5130364"/>
            <a:ext cx="0" cy="489285"/>
          </a:xfrm>
          <a:prstGeom prst="line">
            <a:avLst/>
          </a:prstGeom>
          <a:ln w="6350">
            <a:gradFill>
              <a:gsLst>
                <a:gs pos="0">
                  <a:srgbClr val="6F31A0"/>
                </a:gs>
                <a:gs pos="100000">
                  <a:srgbClr val="6F31A0">
                    <a:alpha val="0"/>
                  </a:srgbClr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5222900" y="5601793"/>
            <a:ext cx="0" cy="856157"/>
          </a:xfrm>
          <a:prstGeom prst="line">
            <a:avLst/>
          </a:prstGeom>
          <a:ln w="6350">
            <a:gradFill>
              <a:gsLst>
                <a:gs pos="0">
                  <a:srgbClr val="6F31A0"/>
                </a:gs>
                <a:gs pos="100000">
                  <a:srgbClr val="6F31A0">
                    <a:alpha val="0"/>
                  </a:srgbClr>
                </a:gs>
              </a:gsLst>
              <a:lin ang="5400000" scaled="1"/>
            </a:gra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组合 77">
            <a:extLst>
              <a:ext uri="{FF2B5EF4-FFF2-40B4-BE49-F238E27FC236}">
                <a16:creationId xmlns:a16="http://schemas.microsoft.com/office/drawing/2014/main" id="{AD85EB66-E230-4744-81D7-BB66269667E4}"/>
              </a:ext>
            </a:extLst>
          </p:cNvPr>
          <p:cNvGrpSpPr/>
          <p:nvPr/>
        </p:nvGrpSpPr>
        <p:grpSpPr>
          <a:xfrm flipH="1">
            <a:off x="4819870" y="3043999"/>
            <a:ext cx="2347621" cy="2436482"/>
            <a:chOff x="1780028" y="1232727"/>
            <a:chExt cx="4315972" cy="4655333"/>
          </a:xfrm>
        </p:grpSpPr>
        <p:sp>
          <p:nvSpPr>
            <p:cNvPr id="80" name="îśḻîdè">
              <a:extLst>
                <a:ext uri="{FF2B5EF4-FFF2-40B4-BE49-F238E27FC236}">
                  <a16:creationId xmlns:a16="http://schemas.microsoft.com/office/drawing/2014/main" id="{5DD9C2C8-BA63-47B9-8439-41A2BB786FAB}"/>
                </a:ext>
              </a:extLst>
            </p:cNvPr>
            <p:cNvSpPr/>
            <p:nvPr/>
          </p:nvSpPr>
          <p:spPr bwMode="auto">
            <a:xfrm flipH="1">
              <a:off x="1844419" y="3409856"/>
              <a:ext cx="4221996" cy="2478203"/>
            </a:xfrm>
            <a:custGeom>
              <a:avLst/>
              <a:gdLst>
                <a:gd name="T0" fmla="*/ 688 w 1166"/>
                <a:gd name="T1" fmla="*/ 672 h 686"/>
                <a:gd name="T2" fmla="*/ 16 w 1166"/>
                <a:gd name="T3" fmla="*/ 281 h 686"/>
                <a:gd name="T4" fmla="*/ 0 w 1166"/>
                <a:gd name="T5" fmla="*/ 262 h 686"/>
                <a:gd name="T6" fmla="*/ 1 w 1166"/>
                <a:gd name="T7" fmla="*/ 237 h 686"/>
                <a:gd name="T8" fmla="*/ 23 w 1166"/>
                <a:gd name="T9" fmla="*/ 223 h 686"/>
                <a:gd name="T10" fmla="*/ 410 w 1166"/>
                <a:gd name="T11" fmla="*/ 0 h 686"/>
                <a:gd name="T12" fmla="*/ 1166 w 1166"/>
                <a:gd name="T13" fmla="*/ 426 h 686"/>
                <a:gd name="T14" fmla="*/ 1166 w 1166"/>
                <a:gd name="T15" fmla="*/ 446 h 686"/>
                <a:gd name="T16" fmla="*/ 787 w 1166"/>
                <a:gd name="T17" fmla="*/ 668 h 686"/>
                <a:gd name="T18" fmla="*/ 688 w 1166"/>
                <a:gd name="T19" fmla="*/ 672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6" h="686">
                  <a:moveTo>
                    <a:pt x="688" y="672"/>
                  </a:moveTo>
                  <a:cubicBezTo>
                    <a:pt x="16" y="281"/>
                    <a:pt x="16" y="281"/>
                    <a:pt x="16" y="281"/>
                  </a:cubicBezTo>
                  <a:cubicBezTo>
                    <a:pt x="6" y="275"/>
                    <a:pt x="1" y="270"/>
                    <a:pt x="0" y="262"/>
                  </a:cubicBezTo>
                  <a:cubicBezTo>
                    <a:pt x="0" y="259"/>
                    <a:pt x="1" y="240"/>
                    <a:pt x="1" y="237"/>
                  </a:cubicBezTo>
                  <a:cubicBezTo>
                    <a:pt x="3" y="228"/>
                    <a:pt x="9" y="231"/>
                    <a:pt x="23" y="223"/>
                  </a:cubicBezTo>
                  <a:cubicBezTo>
                    <a:pt x="410" y="0"/>
                    <a:pt x="410" y="0"/>
                    <a:pt x="410" y="0"/>
                  </a:cubicBezTo>
                  <a:cubicBezTo>
                    <a:pt x="1166" y="426"/>
                    <a:pt x="1166" y="426"/>
                    <a:pt x="1166" y="426"/>
                  </a:cubicBezTo>
                  <a:cubicBezTo>
                    <a:pt x="1166" y="446"/>
                    <a:pt x="1166" y="446"/>
                    <a:pt x="1166" y="446"/>
                  </a:cubicBezTo>
                  <a:cubicBezTo>
                    <a:pt x="787" y="668"/>
                    <a:pt x="787" y="668"/>
                    <a:pt x="787" y="668"/>
                  </a:cubicBezTo>
                  <a:cubicBezTo>
                    <a:pt x="757" y="685"/>
                    <a:pt x="713" y="686"/>
                    <a:pt x="688" y="672"/>
                  </a:cubicBezTo>
                  <a:close/>
                </a:path>
              </a:pathLst>
            </a:custGeom>
            <a:gradFill>
              <a:gsLst>
                <a:gs pos="0">
                  <a:srgbClr val="5F85E7"/>
                </a:gs>
                <a:gs pos="100000">
                  <a:srgbClr val="C07AD0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iSļídé">
              <a:extLst>
                <a:ext uri="{FF2B5EF4-FFF2-40B4-BE49-F238E27FC236}">
                  <a16:creationId xmlns:a16="http://schemas.microsoft.com/office/drawing/2014/main" id="{48A7B5B0-3CD8-45F4-AAEB-A8057FE303D4}"/>
                </a:ext>
              </a:extLst>
            </p:cNvPr>
            <p:cNvSpPr/>
            <p:nvPr/>
          </p:nvSpPr>
          <p:spPr bwMode="auto">
            <a:xfrm flipH="1">
              <a:off x="3210563" y="5733172"/>
              <a:ext cx="372427" cy="154888"/>
            </a:xfrm>
            <a:custGeom>
              <a:avLst/>
              <a:gdLst>
                <a:gd name="T0" fmla="*/ 0 w 103"/>
                <a:gd name="T1" fmla="*/ 5 h 43"/>
                <a:gd name="T2" fmla="*/ 0 w 103"/>
                <a:gd name="T3" fmla="*/ 28 h 43"/>
                <a:gd name="T4" fmla="*/ 2 w 103"/>
                <a:gd name="T5" fmla="*/ 29 h 43"/>
                <a:gd name="T6" fmla="*/ 101 w 103"/>
                <a:gd name="T7" fmla="*/ 25 h 43"/>
                <a:gd name="T8" fmla="*/ 103 w 103"/>
                <a:gd name="T9" fmla="*/ 24 h 43"/>
                <a:gd name="T10" fmla="*/ 103 w 103"/>
                <a:gd name="T11" fmla="*/ 0 h 43"/>
                <a:gd name="T12" fmla="*/ 0 w 103"/>
                <a:gd name="T13" fmla="*/ 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43">
                  <a:moveTo>
                    <a:pt x="0" y="5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2" y="29"/>
                    <a:pt x="2" y="29"/>
                    <a:pt x="2" y="29"/>
                  </a:cubicBezTo>
                  <a:cubicBezTo>
                    <a:pt x="27" y="43"/>
                    <a:pt x="71" y="42"/>
                    <a:pt x="101" y="25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71" y="0"/>
                    <a:pt x="31" y="6"/>
                    <a:pt x="0" y="5"/>
                  </a:cubicBezTo>
                  <a:close/>
                </a:path>
              </a:pathLst>
            </a:custGeom>
            <a:gradFill>
              <a:gsLst>
                <a:gs pos="100000">
                  <a:srgbClr val="C07AD1"/>
                </a:gs>
                <a:gs pos="0">
                  <a:srgbClr val="A183E2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ṣ1íďé">
              <a:extLst>
                <a:ext uri="{FF2B5EF4-FFF2-40B4-BE49-F238E27FC236}">
                  <a16:creationId xmlns:a16="http://schemas.microsoft.com/office/drawing/2014/main" id="{A10552E2-919C-4643-932C-28926B8BBA08}"/>
                </a:ext>
              </a:extLst>
            </p:cNvPr>
            <p:cNvSpPr/>
            <p:nvPr/>
          </p:nvSpPr>
          <p:spPr bwMode="auto">
            <a:xfrm flipH="1">
              <a:off x="1844419" y="3359387"/>
              <a:ext cx="4251581" cy="2471242"/>
            </a:xfrm>
            <a:custGeom>
              <a:avLst/>
              <a:gdLst>
                <a:gd name="T0" fmla="*/ 691 w 1174"/>
                <a:gd name="T1" fmla="*/ 669 h 684"/>
                <a:gd name="T2" fmla="*/ 25 w 1174"/>
                <a:gd name="T3" fmla="*/ 282 h 684"/>
                <a:gd name="T4" fmla="*/ 32 w 1174"/>
                <a:gd name="T5" fmla="*/ 225 h 684"/>
                <a:gd name="T6" fmla="*/ 418 w 1174"/>
                <a:gd name="T7" fmla="*/ 0 h 684"/>
                <a:gd name="T8" fmla="*/ 1174 w 1174"/>
                <a:gd name="T9" fmla="*/ 440 h 684"/>
                <a:gd name="T10" fmla="*/ 789 w 1174"/>
                <a:gd name="T11" fmla="*/ 665 h 684"/>
                <a:gd name="T12" fmla="*/ 691 w 1174"/>
                <a:gd name="T13" fmla="*/ 669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4" h="684">
                  <a:moveTo>
                    <a:pt x="691" y="669"/>
                  </a:moveTo>
                  <a:cubicBezTo>
                    <a:pt x="25" y="282"/>
                    <a:pt x="25" y="282"/>
                    <a:pt x="25" y="282"/>
                  </a:cubicBezTo>
                  <a:cubicBezTo>
                    <a:pt x="0" y="267"/>
                    <a:pt x="3" y="241"/>
                    <a:pt x="32" y="225"/>
                  </a:cubicBezTo>
                  <a:cubicBezTo>
                    <a:pt x="418" y="0"/>
                    <a:pt x="418" y="0"/>
                    <a:pt x="418" y="0"/>
                  </a:cubicBezTo>
                  <a:cubicBezTo>
                    <a:pt x="1174" y="440"/>
                    <a:pt x="1174" y="440"/>
                    <a:pt x="1174" y="440"/>
                  </a:cubicBezTo>
                  <a:cubicBezTo>
                    <a:pt x="789" y="665"/>
                    <a:pt x="789" y="665"/>
                    <a:pt x="789" y="665"/>
                  </a:cubicBezTo>
                  <a:cubicBezTo>
                    <a:pt x="760" y="682"/>
                    <a:pt x="716" y="684"/>
                    <a:pt x="691" y="669"/>
                  </a:cubicBezTo>
                  <a:close/>
                </a:path>
              </a:pathLst>
            </a:custGeom>
            <a:gradFill>
              <a:gsLst>
                <a:gs pos="100000">
                  <a:srgbClr val="E2E6FF"/>
                </a:gs>
                <a:gs pos="0">
                  <a:srgbClr val="FCFBF9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ṩliḓê">
              <a:extLst>
                <a:ext uri="{FF2B5EF4-FFF2-40B4-BE49-F238E27FC236}">
                  <a16:creationId xmlns:a16="http://schemas.microsoft.com/office/drawing/2014/main" id="{A88FE28A-FA36-421B-A7F3-A93228A0681D}"/>
                </a:ext>
              </a:extLst>
            </p:cNvPr>
            <p:cNvSpPr/>
            <p:nvPr/>
          </p:nvSpPr>
          <p:spPr bwMode="auto">
            <a:xfrm flipH="1">
              <a:off x="3938014" y="4504512"/>
              <a:ext cx="1106838" cy="635214"/>
            </a:xfrm>
            <a:custGeom>
              <a:avLst/>
              <a:gdLst>
                <a:gd name="T0" fmla="*/ 428 w 636"/>
                <a:gd name="T1" fmla="*/ 365 h 365"/>
                <a:gd name="T2" fmla="*/ 0 w 636"/>
                <a:gd name="T3" fmla="*/ 116 h 365"/>
                <a:gd name="T4" fmla="*/ 208 w 636"/>
                <a:gd name="T5" fmla="*/ 0 h 365"/>
                <a:gd name="T6" fmla="*/ 636 w 636"/>
                <a:gd name="T7" fmla="*/ 247 h 365"/>
                <a:gd name="T8" fmla="*/ 428 w 636"/>
                <a:gd name="T9" fmla="*/ 365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6" h="365">
                  <a:moveTo>
                    <a:pt x="428" y="365"/>
                  </a:moveTo>
                  <a:lnTo>
                    <a:pt x="0" y="116"/>
                  </a:lnTo>
                  <a:lnTo>
                    <a:pt x="208" y="0"/>
                  </a:lnTo>
                  <a:lnTo>
                    <a:pt x="636" y="247"/>
                  </a:lnTo>
                  <a:lnTo>
                    <a:pt x="428" y="365"/>
                  </a:lnTo>
                  <a:close/>
                </a:path>
              </a:pathLst>
            </a:custGeom>
            <a:solidFill>
              <a:srgbClr val="E6EA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iṧlíďé">
              <a:extLst>
                <a:ext uri="{FF2B5EF4-FFF2-40B4-BE49-F238E27FC236}">
                  <a16:creationId xmlns:a16="http://schemas.microsoft.com/office/drawing/2014/main" id="{758595F0-65C4-4CAB-9255-5360A73C9E89}"/>
                </a:ext>
              </a:extLst>
            </p:cNvPr>
            <p:cNvSpPr/>
            <p:nvPr/>
          </p:nvSpPr>
          <p:spPr bwMode="auto">
            <a:xfrm flipH="1">
              <a:off x="4686347" y="4716830"/>
              <a:ext cx="464664" cy="268008"/>
            </a:xfrm>
            <a:custGeom>
              <a:avLst/>
              <a:gdLst>
                <a:gd name="T0" fmla="*/ 210 w 267"/>
                <a:gd name="T1" fmla="*/ 154 h 154"/>
                <a:gd name="T2" fmla="*/ 0 w 267"/>
                <a:gd name="T3" fmla="*/ 34 h 154"/>
                <a:gd name="T4" fmla="*/ 56 w 267"/>
                <a:gd name="T5" fmla="*/ 0 h 154"/>
                <a:gd name="T6" fmla="*/ 267 w 267"/>
                <a:gd name="T7" fmla="*/ 123 h 154"/>
                <a:gd name="T8" fmla="*/ 210 w 267"/>
                <a:gd name="T9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7" h="154">
                  <a:moveTo>
                    <a:pt x="210" y="154"/>
                  </a:moveTo>
                  <a:lnTo>
                    <a:pt x="0" y="34"/>
                  </a:lnTo>
                  <a:lnTo>
                    <a:pt x="56" y="0"/>
                  </a:lnTo>
                  <a:lnTo>
                    <a:pt x="267" y="123"/>
                  </a:lnTo>
                  <a:lnTo>
                    <a:pt x="210" y="154"/>
                  </a:lnTo>
                  <a:close/>
                </a:path>
              </a:pathLst>
            </a:custGeom>
            <a:solidFill>
              <a:srgbClr val="E6EA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ṣļíḍe">
              <a:extLst>
                <a:ext uri="{FF2B5EF4-FFF2-40B4-BE49-F238E27FC236}">
                  <a16:creationId xmlns:a16="http://schemas.microsoft.com/office/drawing/2014/main" id="{973CB531-D7FC-4782-BF9E-48F777D8A3BD}"/>
                </a:ext>
              </a:extLst>
            </p:cNvPr>
            <p:cNvSpPr/>
            <p:nvPr/>
          </p:nvSpPr>
          <p:spPr bwMode="auto">
            <a:xfrm flipH="1">
              <a:off x="4296518" y="4951771"/>
              <a:ext cx="459442" cy="268008"/>
            </a:xfrm>
            <a:custGeom>
              <a:avLst/>
              <a:gdLst>
                <a:gd name="T0" fmla="*/ 210 w 264"/>
                <a:gd name="T1" fmla="*/ 154 h 154"/>
                <a:gd name="T2" fmla="*/ 0 w 264"/>
                <a:gd name="T3" fmla="*/ 32 h 154"/>
                <a:gd name="T4" fmla="*/ 54 w 264"/>
                <a:gd name="T5" fmla="*/ 0 h 154"/>
                <a:gd name="T6" fmla="*/ 264 w 264"/>
                <a:gd name="T7" fmla="*/ 121 h 154"/>
                <a:gd name="T8" fmla="*/ 210 w 264"/>
                <a:gd name="T9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154">
                  <a:moveTo>
                    <a:pt x="210" y="154"/>
                  </a:moveTo>
                  <a:lnTo>
                    <a:pt x="0" y="32"/>
                  </a:lnTo>
                  <a:lnTo>
                    <a:pt x="54" y="0"/>
                  </a:lnTo>
                  <a:lnTo>
                    <a:pt x="264" y="121"/>
                  </a:lnTo>
                  <a:lnTo>
                    <a:pt x="210" y="154"/>
                  </a:lnTo>
                  <a:close/>
                </a:path>
              </a:pathLst>
            </a:custGeom>
            <a:solidFill>
              <a:srgbClr val="E6EA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îṧliḓê">
              <a:extLst>
                <a:ext uri="{FF2B5EF4-FFF2-40B4-BE49-F238E27FC236}">
                  <a16:creationId xmlns:a16="http://schemas.microsoft.com/office/drawing/2014/main" id="{F56D0881-CF1C-47BB-A4E6-959B0ABA2C48}"/>
                </a:ext>
              </a:extLst>
            </p:cNvPr>
            <p:cNvSpPr/>
            <p:nvPr/>
          </p:nvSpPr>
          <p:spPr bwMode="auto">
            <a:xfrm flipH="1">
              <a:off x="2235989" y="3557783"/>
              <a:ext cx="3076871" cy="1773378"/>
            </a:xfrm>
            <a:custGeom>
              <a:avLst/>
              <a:gdLst>
                <a:gd name="T0" fmla="*/ 1223 w 1768"/>
                <a:gd name="T1" fmla="*/ 1019 h 1019"/>
                <a:gd name="T2" fmla="*/ 0 w 1768"/>
                <a:gd name="T3" fmla="*/ 309 h 1019"/>
                <a:gd name="T4" fmla="*/ 547 w 1768"/>
                <a:gd name="T5" fmla="*/ 0 h 1019"/>
                <a:gd name="T6" fmla="*/ 1768 w 1768"/>
                <a:gd name="T7" fmla="*/ 710 h 1019"/>
                <a:gd name="T8" fmla="*/ 1223 w 1768"/>
                <a:gd name="T9" fmla="*/ 1019 h 10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8" h="1019">
                  <a:moveTo>
                    <a:pt x="1223" y="1019"/>
                  </a:moveTo>
                  <a:lnTo>
                    <a:pt x="0" y="309"/>
                  </a:lnTo>
                  <a:lnTo>
                    <a:pt x="547" y="0"/>
                  </a:lnTo>
                  <a:lnTo>
                    <a:pt x="1768" y="710"/>
                  </a:lnTo>
                  <a:lnTo>
                    <a:pt x="1223" y="1019"/>
                  </a:lnTo>
                  <a:close/>
                </a:path>
              </a:pathLst>
            </a:custGeom>
            <a:solidFill>
              <a:srgbClr val="E6EAF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ïṥḻîḑe">
              <a:extLst>
                <a:ext uri="{FF2B5EF4-FFF2-40B4-BE49-F238E27FC236}">
                  <a16:creationId xmlns:a16="http://schemas.microsoft.com/office/drawing/2014/main" id="{F4137C83-0C2A-4FE2-933B-99D76AABFA83}"/>
                </a:ext>
              </a:extLst>
            </p:cNvPr>
            <p:cNvSpPr/>
            <p:nvPr/>
          </p:nvSpPr>
          <p:spPr bwMode="auto">
            <a:xfrm flipH="1">
              <a:off x="1790470" y="1232727"/>
              <a:ext cx="2801901" cy="3680759"/>
            </a:xfrm>
            <a:custGeom>
              <a:avLst/>
              <a:gdLst>
                <a:gd name="T0" fmla="*/ 767 w 774"/>
                <a:gd name="T1" fmla="*/ 1016 h 1018"/>
                <a:gd name="T2" fmla="*/ 19 w 774"/>
                <a:gd name="T3" fmla="*/ 584 h 1018"/>
                <a:gd name="T4" fmla="*/ 12 w 774"/>
                <a:gd name="T5" fmla="*/ 570 h 1018"/>
                <a:gd name="T6" fmla="*/ 0 w 774"/>
                <a:gd name="T7" fmla="*/ 9 h 1018"/>
                <a:gd name="T8" fmla="*/ 13 w 774"/>
                <a:gd name="T9" fmla="*/ 1 h 1018"/>
                <a:gd name="T10" fmla="*/ 19 w 774"/>
                <a:gd name="T11" fmla="*/ 1 h 1018"/>
                <a:gd name="T12" fmla="*/ 767 w 774"/>
                <a:gd name="T13" fmla="*/ 433 h 1018"/>
                <a:gd name="T14" fmla="*/ 774 w 774"/>
                <a:gd name="T15" fmla="*/ 447 h 1018"/>
                <a:gd name="T16" fmla="*/ 774 w 774"/>
                <a:gd name="T17" fmla="*/ 1010 h 1018"/>
                <a:gd name="T18" fmla="*/ 767 w 774"/>
                <a:gd name="T19" fmla="*/ 1016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4" h="1018">
                  <a:moveTo>
                    <a:pt x="767" y="1016"/>
                  </a:moveTo>
                  <a:cubicBezTo>
                    <a:pt x="19" y="584"/>
                    <a:pt x="19" y="584"/>
                    <a:pt x="19" y="584"/>
                  </a:cubicBezTo>
                  <a:cubicBezTo>
                    <a:pt x="15" y="582"/>
                    <a:pt x="12" y="576"/>
                    <a:pt x="12" y="57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12" y="3"/>
                    <a:pt x="13" y="1"/>
                  </a:cubicBezTo>
                  <a:cubicBezTo>
                    <a:pt x="15" y="0"/>
                    <a:pt x="17" y="0"/>
                    <a:pt x="19" y="1"/>
                  </a:cubicBezTo>
                  <a:cubicBezTo>
                    <a:pt x="767" y="433"/>
                    <a:pt x="767" y="433"/>
                    <a:pt x="767" y="433"/>
                  </a:cubicBezTo>
                  <a:cubicBezTo>
                    <a:pt x="771" y="435"/>
                    <a:pt x="774" y="441"/>
                    <a:pt x="774" y="447"/>
                  </a:cubicBezTo>
                  <a:cubicBezTo>
                    <a:pt x="774" y="1010"/>
                    <a:pt x="774" y="1010"/>
                    <a:pt x="774" y="1010"/>
                  </a:cubicBezTo>
                  <a:cubicBezTo>
                    <a:pt x="774" y="1016"/>
                    <a:pt x="771" y="1018"/>
                    <a:pt x="767" y="1016"/>
                  </a:cubicBezTo>
                  <a:close/>
                </a:path>
              </a:pathLst>
            </a:custGeom>
            <a:gradFill>
              <a:gsLst>
                <a:gs pos="0">
                  <a:srgbClr val="0089EE"/>
                </a:gs>
                <a:gs pos="100000">
                  <a:srgbClr val="BE7BD4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$ļïdê">
              <a:extLst>
                <a:ext uri="{FF2B5EF4-FFF2-40B4-BE49-F238E27FC236}">
                  <a16:creationId xmlns:a16="http://schemas.microsoft.com/office/drawing/2014/main" id="{14E1D96D-8E29-4741-AE2D-D71098E9D4FA}"/>
                </a:ext>
              </a:extLst>
            </p:cNvPr>
            <p:cNvSpPr/>
            <p:nvPr/>
          </p:nvSpPr>
          <p:spPr bwMode="auto">
            <a:xfrm flipH="1">
              <a:off x="1780028" y="4883900"/>
              <a:ext cx="64392" cy="53950"/>
            </a:xfrm>
            <a:custGeom>
              <a:avLst/>
              <a:gdLst>
                <a:gd name="T0" fmla="*/ 3 w 18"/>
                <a:gd name="T1" fmla="*/ 9 h 15"/>
                <a:gd name="T2" fmla="*/ 18 w 18"/>
                <a:gd name="T3" fmla="*/ 0 h 15"/>
                <a:gd name="T4" fmla="*/ 16 w 18"/>
                <a:gd name="T5" fmla="*/ 6 h 15"/>
                <a:gd name="T6" fmla="*/ 0 w 18"/>
                <a:gd name="T7" fmla="*/ 15 h 15"/>
                <a:gd name="T8" fmla="*/ 3 w 18"/>
                <a:gd name="T9" fmla="*/ 9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5">
                  <a:moveTo>
                    <a:pt x="3" y="9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5"/>
                    <a:pt x="16" y="6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5"/>
                    <a:pt x="3" y="13"/>
                    <a:pt x="3" y="9"/>
                  </a:cubicBezTo>
                  <a:close/>
                </a:path>
              </a:pathLst>
            </a:custGeom>
            <a:gradFill>
              <a:gsLst>
                <a:gs pos="0">
                  <a:srgbClr val="E2E6FF"/>
                </a:gs>
                <a:gs pos="100000">
                  <a:srgbClr val="FCFBF9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ṩļiḑè">
              <a:extLst>
                <a:ext uri="{FF2B5EF4-FFF2-40B4-BE49-F238E27FC236}">
                  <a16:creationId xmlns:a16="http://schemas.microsoft.com/office/drawing/2014/main" id="{D552775E-47DB-4ADD-B799-352CFB2F5A89}"/>
                </a:ext>
              </a:extLst>
            </p:cNvPr>
            <p:cNvSpPr/>
            <p:nvPr/>
          </p:nvSpPr>
          <p:spPr bwMode="auto">
            <a:xfrm flipH="1">
              <a:off x="1780028" y="2856437"/>
              <a:ext cx="53950" cy="2060529"/>
            </a:xfrm>
            <a:custGeom>
              <a:avLst/>
              <a:gdLst>
                <a:gd name="T0" fmla="*/ 31 w 31"/>
                <a:gd name="T1" fmla="*/ 1165 h 1184"/>
                <a:gd name="T2" fmla="*/ 0 w 31"/>
                <a:gd name="T3" fmla="*/ 1184 h 1184"/>
                <a:gd name="T4" fmla="*/ 0 w 31"/>
                <a:gd name="T5" fmla="*/ 19 h 1184"/>
                <a:gd name="T6" fmla="*/ 31 w 31"/>
                <a:gd name="T7" fmla="*/ 0 h 1184"/>
                <a:gd name="T8" fmla="*/ 31 w 31"/>
                <a:gd name="T9" fmla="*/ 1165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184">
                  <a:moveTo>
                    <a:pt x="31" y="1165"/>
                  </a:moveTo>
                  <a:lnTo>
                    <a:pt x="0" y="1184"/>
                  </a:lnTo>
                  <a:lnTo>
                    <a:pt x="0" y="19"/>
                  </a:lnTo>
                  <a:lnTo>
                    <a:pt x="31" y="0"/>
                  </a:lnTo>
                  <a:lnTo>
                    <a:pt x="31" y="1165"/>
                  </a:lnTo>
                  <a:close/>
                </a:path>
              </a:pathLst>
            </a:custGeom>
            <a:gradFill>
              <a:gsLst>
                <a:gs pos="100000">
                  <a:srgbClr val="0089EE"/>
                </a:gs>
                <a:gs pos="0">
                  <a:srgbClr val="BE7BD4"/>
                </a:gs>
              </a:gsLst>
              <a:lin ang="162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90" name="ïṧ1ïḑé">
              <a:extLst>
                <a:ext uri="{FF2B5EF4-FFF2-40B4-BE49-F238E27FC236}">
                  <a16:creationId xmlns:a16="http://schemas.microsoft.com/office/drawing/2014/main" id="{D8910A17-2DFB-4514-BD19-F79FFEFD431C}"/>
                </a:ext>
              </a:extLst>
            </p:cNvPr>
            <p:cNvSpPr/>
            <p:nvPr/>
          </p:nvSpPr>
          <p:spPr bwMode="auto">
            <a:xfrm flipH="1">
              <a:off x="1797430" y="1258831"/>
              <a:ext cx="2727069" cy="1580203"/>
            </a:xfrm>
            <a:custGeom>
              <a:avLst/>
              <a:gdLst>
                <a:gd name="T0" fmla="*/ 1567 w 1567"/>
                <a:gd name="T1" fmla="*/ 887 h 908"/>
                <a:gd name="T2" fmla="*/ 1538 w 1567"/>
                <a:gd name="T3" fmla="*/ 908 h 908"/>
                <a:gd name="T4" fmla="*/ 0 w 1567"/>
                <a:gd name="T5" fmla="*/ 21 h 908"/>
                <a:gd name="T6" fmla="*/ 27 w 1567"/>
                <a:gd name="T7" fmla="*/ 0 h 908"/>
                <a:gd name="T8" fmla="*/ 1567 w 1567"/>
                <a:gd name="T9" fmla="*/ 887 h 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7" h="908">
                  <a:moveTo>
                    <a:pt x="1567" y="887"/>
                  </a:moveTo>
                  <a:lnTo>
                    <a:pt x="1538" y="908"/>
                  </a:lnTo>
                  <a:lnTo>
                    <a:pt x="0" y="21"/>
                  </a:lnTo>
                  <a:lnTo>
                    <a:pt x="27" y="0"/>
                  </a:lnTo>
                  <a:lnTo>
                    <a:pt x="1567" y="887"/>
                  </a:lnTo>
                  <a:close/>
                </a:path>
              </a:pathLst>
            </a:custGeom>
            <a:gradFill>
              <a:gsLst>
                <a:gs pos="0">
                  <a:srgbClr val="0089EE"/>
                </a:gs>
                <a:gs pos="100000">
                  <a:srgbClr val="BE7BD4"/>
                </a:gs>
              </a:gsLst>
              <a:lin ang="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ṥlïḓe">
              <a:extLst>
                <a:ext uri="{FF2B5EF4-FFF2-40B4-BE49-F238E27FC236}">
                  <a16:creationId xmlns:a16="http://schemas.microsoft.com/office/drawing/2014/main" id="{AB7B00B5-FD59-425F-8FB3-BFA660FB6793}"/>
                </a:ext>
              </a:extLst>
            </p:cNvPr>
            <p:cNvSpPr/>
            <p:nvPr/>
          </p:nvSpPr>
          <p:spPr bwMode="auto">
            <a:xfrm flipH="1">
              <a:off x="1833977" y="1258831"/>
              <a:ext cx="2758394" cy="3685979"/>
            </a:xfrm>
            <a:custGeom>
              <a:avLst/>
              <a:gdLst>
                <a:gd name="T0" fmla="*/ 755 w 762"/>
                <a:gd name="T1" fmla="*/ 1018 h 1020"/>
                <a:gd name="T2" fmla="*/ 7 w 762"/>
                <a:gd name="T3" fmla="*/ 586 h 1020"/>
                <a:gd name="T4" fmla="*/ 0 w 762"/>
                <a:gd name="T5" fmla="*/ 572 h 1020"/>
                <a:gd name="T6" fmla="*/ 0 w 762"/>
                <a:gd name="T7" fmla="*/ 8 h 1020"/>
                <a:gd name="T8" fmla="*/ 7 w 762"/>
                <a:gd name="T9" fmla="*/ 3 h 1020"/>
                <a:gd name="T10" fmla="*/ 755 w 762"/>
                <a:gd name="T11" fmla="*/ 434 h 1020"/>
                <a:gd name="T12" fmla="*/ 762 w 762"/>
                <a:gd name="T13" fmla="*/ 449 h 1020"/>
                <a:gd name="T14" fmla="*/ 762 w 762"/>
                <a:gd name="T15" fmla="*/ 1012 h 1020"/>
                <a:gd name="T16" fmla="*/ 755 w 762"/>
                <a:gd name="T17" fmla="*/ 1018 h 10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2" h="1020">
                  <a:moveTo>
                    <a:pt x="755" y="1018"/>
                  </a:moveTo>
                  <a:cubicBezTo>
                    <a:pt x="7" y="586"/>
                    <a:pt x="7" y="586"/>
                    <a:pt x="7" y="586"/>
                  </a:cubicBezTo>
                  <a:cubicBezTo>
                    <a:pt x="3" y="584"/>
                    <a:pt x="0" y="577"/>
                    <a:pt x="0" y="57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7" y="3"/>
                  </a:cubicBezTo>
                  <a:cubicBezTo>
                    <a:pt x="755" y="434"/>
                    <a:pt x="755" y="434"/>
                    <a:pt x="755" y="434"/>
                  </a:cubicBezTo>
                  <a:cubicBezTo>
                    <a:pt x="759" y="437"/>
                    <a:pt x="762" y="443"/>
                    <a:pt x="762" y="449"/>
                  </a:cubicBezTo>
                  <a:cubicBezTo>
                    <a:pt x="762" y="1012"/>
                    <a:pt x="762" y="1012"/>
                    <a:pt x="762" y="1012"/>
                  </a:cubicBezTo>
                  <a:cubicBezTo>
                    <a:pt x="762" y="1017"/>
                    <a:pt x="759" y="1020"/>
                    <a:pt x="755" y="1018"/>
                  </a:cubicBezTo>
                  <a:close/>
                </a:path>
              </a:pathLst>
            </a:custGeom>
            <a:gradFill>
              <a:gsLst>
                <a:gs pos="0">
                  <a:srgbClr val="E2E6FF"/>
                </a:gs>
                <a:gs pos="100000">
                  <a:srgbClr val="FCFBF9"/>
                </a:gs>
              </a:gsLst>
              <a:lin ang="5400000" scaled="0"/>
            </a:gra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íşḷíḍe">
              <a:extLst>
                <a:ext uri="{FF2B5EF4-FFF2-40B4-BE49-F238E27FC236}">
                  <a16:creationId xmlns:a16="http://schemas.microsoft.com/office/drawing/2014/main" id="{FB927CE5-1EBF-4735-BD4F-B2966D7A64CF}"/>
                </a:ext>
              </a:extLst>
            </p:cNvPr>
            <p:cNvSpPr/>
            <p:nvPr/>
          </p:nvSpPr>
          <p:spPr bwMode="auto">
            <a:xfrm flipH="1">
              <a:off x="1967981" y="1472890"/>
              <a:ext cx="2490386" cy="3259604"/>
            </a:xfrm>
            <a:custGeom>
              <a:avLst/>
              <a:gdLst>
                <a:gd name="T0" fmla="*/ 681 w 688"/>
                <a:gd name="T1" fmla="*/ 900 h 902"/>
                <a:gd name="T2" fmla="*/ 7 w 688"/>
                <a:gd name="T3" fmla="*/ 511 h 902"/>
                <a:gd name="T4" fmla="*/ 0 w 688"/>
                <a:gd name="T5" fmla="*/ 498 h 902"/>
                <a:gd name="T6" fmla="*/ 0 w 688"/>
                <a:gd name="T7" fmla="*/ 7 h 902"/>
                <a:gd name="T8" fmla="*/ 7 w 688"/>
                <a:gd name="T9" fmla="*/ 2 h 902"/>
                <a:gd name="T10" fmla="*/ 681 w 688"/>
                <a:gd name="T11" fmla="*/ 391 h 902"/>
                <a:gd name="T12" fmla="*/ 688 w 688"/>
                <a:gd name="T13" fmla="*/ 404 h 902"/>
                <a:gd name="T14" fmla="*/ 688 w 688"/>
                <a:gd name="T15" fmla="*/ 895 h 902"/>
                <a:gd name="T16" fmla="*/ 681 w 688"/>
                <a:gd name="T17" fmla="*/ 90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8" h="902">
                  <a:moveTo>
                    <a:pt x="681" y="900"/>
                  </a:moveTo>
                  <a:cubicBezTo>
                    <a:pt x="7" y="511"/>
                    <a:pt x="7" y="511"/>
                    <a:pt x="7" y="511"/>
                  </a:cubicBezTo>
                  <a:cubicBezTo>
                    <a:pt x="3" y="509"/>
                    <a:pt x="0" y="503"/>
                    <a:pt x="0" y="498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2"/>
                    <a:pt x="3" y="0"/>
                    <a:pt x="7" y="2"/>
                  </a:cubicBezTo>
                  <a:cubicBezTo>
                    <a:pt x="681" y="391"/>
                    <a:pt x="681" y="391"/>
                    <a:pt x="681" y="391"/>
                  </a:cubicBezTo>
                  <a:cubicBezTo>
                    <a:pt x="685" y="393"/>
                    <a:pt x="688" y="399"/>
                    <a:pt x="688" y="404"/>
                  </a:cubicBezTo>
                  <a:cubicBezTo>
                    <a:pt x="688" y="895"/>
                    <a:pt x="688" y="895"/>
                    <a:pt x="688" y="895"/>
                  </a:cubicBezTo>
                  <a:cubicBezTo>
                    <a:pt x="688" y="900"/>
                    <a:pt x="685" y="902"/>
                    <a:pt x="681" y="900"/>
                  </a:cubicBezTo>
                  <a:close/>
                </a:path>
              </a:pathLst>
            </a:custGeom>
            <a:solidFill>
              <a:srgbClr val="6F31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ïṥ1íḑe">
              <a:extLst>
                <a:ext uri="{FF2B5EF4-FFF2-40B4-BE49-F238E27FC236}">
                  <a16:creationId xmlns:a16="http://schemas.microsoft.com/office/drawing/2014/main" id="{081D6E91-E335-4AA4-A219-463F54753B1C}"/>
                </a:ext>
              </a:extLst>
            </p:cNvPr>
            <p:cNvSpPr/>
            <p:nvPr/>
          </p:nvSpPr>
          <p:spPr bwMode="auto">
            <a:xfrm flipH="1">
              <a:off x="2044555" y="2689367"/>
              <a:ext cx="53950" cy="167070"/>
            </a:xfrm>
            <a:custGeom>
              <a:avLst/>
              <a:gdLst>
                <a:gd name="T0" fmla="*/ 0 w 15"/>
                <a:gd name="T1" fmla="*/ 0 h 46"/>
                <a:gd name="T2" fmla="*/ 0 w 15"/>
                <a:gd name="T3" fmla="*/ 37 h 46"/>
                <a:gd name="T4" fmla="*/ 0 w 15"/>
                <a:gd name="T5" fmla="*/ 38 h 46"/>
                <a:gd name="T6" fmla="*/ 15 w 15"/>
                <a:gd name="T7" fmla="*/ 46 h 46"/>
                <a:gd name="T8" fmla="*/ 15 w 15"/>
                <a:gd name="T9" fmla="*/ 9 h 46"/>
                <a:gd name="T10" fmla="*/ 0 w 15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46">
                  <a:moveTo>
                    <a:pt x="0" y="0"/>
                  </a:moveTo>
                  <a:cubicBezTo>
                    <a:pt x="0" y="37"/>
                    <a:pt x="0" y="37"/>
                    <a:pt x="0" y="37"/>
                  </a:cubicBezTo>
                  <a:cubicBezTo>
                    <a:pt x="0" y="37"/>
                    <a:pt x="0" y="37"/>
                    <a:pt x="0" y="38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5" y="9"/>
                    <a:pt x="15" y="9"/>
                    <a:pt x="15" y="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5D5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iṧľîḋê">
              <a:extLst>
                <a:ext uri="{FF2B5EF4-FFF2-40B4-BE49-F238E27FC236}">
                  <a16:creationId xmlns:a16="http://schemas.microsoft.com/office/drawing/2014/main" id="{FD8BFF35-E88C-4E39-AD00-CF9FF7391B56}"/>
                </a:ext>
              </a:extLst>
            </p:cNvPr>
            <p:cNvSpPr/>
            <p:nvPr/>
          </p:nvSpPr>
          <p:spPr bwMode="auto">
            <a:xfrm flipH="1">
              <a:off x="1833976" y="4622853"/>
              <a:ext cx="134005" cy="127043"/>
            </a:xfrm>
            <a:custGeom>
              <a:avLst/>
              <a:gdLst>
                <a:gd name="T0" fmla="*/ 2 w 37"/>
                <a:gd name="T1" fmla="*/ 0 h 35"/>
                <a:gd name="T2" fmla="*/ 1 w 37"/>
                <a:gd name="T3" fmla="*/ 1 h 35"/>
                <a:gd name="T4" fmla="*/ 0 w 37"/>
                <a:gd name="T5" fmla="*/ 0 h 35"/>
                <a:gd name="T6" fmla="*/ 0 w 37"/>
                <a:gd name="T7" fmla="*/ 14 h 35"/>
                <a:gd name="T8" fmla="*/ 37 w 37"/>
                <a:gd name="T9" fmla="*/ 35 h 35"/>
                <a:gd name="T10" fmla="*/ 37 w 37"/>
                <a:gd name="T11" fmla="*/ 21 h 35"/>
                <a:gd name="T12" fmla="*/ 2 w 37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5">
                  <a:moveTo>
                    <a:pt x="2" y="0"/>
                  </a:moveTo>
                  <a:cubicBezTo>
                    <a:pt x="2" y="0"/>
                    <a:pt x="1" y="1"/>
                    <a:pt x="1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21"/>
                    <a:pt x="37" y="21"/>
                    <a:pt x="37" y="21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D5D5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71" name="椭圆 70"/>
          <p:cNvSpPr/>
          <p:nvPr/>
        </p:nvSpPr>
        <p:spPr>
          <a:xfrm flipV="1">
            <a:off x="5032428" y="5152702"/>
            <a:ext cx="387564" cy="387551"/>
          </a:xfrm>
          <a:prstGeom prst="ellipse">
            <a:avLst/>
          </a:prstGeom>
          <a:noFill/>
          <a:ln w="6350">
            <a:solidFill>
              <a:srgbClr val="6F31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B0CA021-F495-47B7-B1BB-E1DB98560D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952" y="2855242"/>
            <a:ext cx="413707" cy="413707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B0BEA2D3-25B2-47AD-9CFB-EF67608869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006" y="4836731"/>
            <a:ext cx="211509" cy="211509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9FCE1EC3-F597-4209-BA8D-F9C67C2475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106386" y="5232892"/>
            <a:ext cx="240450" cy="240450"/>
          </a:xfrm>
          <a:prstGeom prst="rect">
            <a:avLst/>
          </a:prstGeom>
        </p:spPr>
      </p:pic>
      <p:grpSp>
        <p:nvGrpSpPr>
          <p:cNvPr id="51" name="组合 50">
            <a:extLst>
              <a:ext uri="{FF2B5EF4-FFF2-40B4-BE49-F238E27FC236}">
                <a16:creationId xmlns:a16="http://schemas.microsoft.com/office/drawing/2014/main" id="{D4316DC1-0D0F-4E4B-A841-45535B00D261}"/>
              </a:ext>
            </a:extLst>
          </p:cNvPr>
          <p:cNvGrpSpPr/>
          <p:nvPr/>
        </p:nvGrpSpPr>
        <p:grpSpPr>
          <a:xfrm>
            <a:off x="658813" y="660400"/>
            <a:ext cx="499427" cy="368300"/>
            <a:chOff x="658813" y="660400"/>
            <a:chExt cx="499427" cy="368300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C915F84-51B3-4BF6-AEEB-5C4F9D7956B7}"/>
                </a:ext>
              </a:extLst>
            </p:cNvPr>
            <p:cNvSpPr/>
            <p:nvPr/>
          </p:nvSpPr>
          <p:spPr>
            <a:xfrm>
              <a:off x="658813" y="660400"/>
              <a:ext cx="499427" cy="368300"/>
            </a:xfrm>
            <a:prstGeom prst="rect">
              <a:avLst/>
            </a:prstGeom>
            <a:solidFill>
              <a:srgbClr val="6F31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L 形 56">
              <a:extLst>
                <a:ext uri="{FF2B5EF4-FFF2-40B4-BE49-F238E27FC236}">
                  <a16:creationId xmlns:a16="http://schemas.microsoft.com/office/drawing/2014/main" id="{0E258665-709D-47B1-8C42-30632E72C456}"/>
                </a:ext>
              </a:extLst>
            </p:cNvPr>
            <p:cNvSpPr/>
            <p:nvPr/>
          </p:nvSpPr>
          <p:spPr>
            <a:xfrm rot="13500000">
              <a:off x="679794" y="737942"/>
              <a:ext cx="213214" cy="213214"/>
            </a:xfrm>
            <a:prstGeom prst="corner">
              <a:avLst>
                <a:gd name="adj1" fmla="val 13858"/>
                <a:gd name="adj2" fmla="val 1389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L 形 57">
              <a:extLst>
                <a:ext uri="{FF2B5EF4-FFF2-40B4-BE49-F238E27FC236}">
                  <a16:creationId xmlns:a16="http://schemas.microsoft.com/office/drawing/2014/main" id="{C45BD2AE-35C7-4946-B512-FA6F4D80F015}"/>
                </a:ext>
              </a:extLst>
            </p:cNvPr>
            <p:cNvSpPr/>
            <p:nvPr/>
          </p:nvSpPr>
          <p:spPr>
            <a:xfrm rot="13500000">
              <a:off x="801919" y="737941"/>
              <a:ext cx="213214" cy="213214"/>
            </a:xfrm>
            <a:prstGeom prst="corner">
              <a:avLst>
                <a:gd name="adj1" fmla="val 13858"/>
                <a:gd name="adj2" fmla="val 1389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85429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04A93"/>
            </a:gs>
            <a:gs pos="100000">
              <a:srgbClr val="6F31A0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1E9534BD-F155-4E3B-B0D5-142A6405BC1B}"/>
              </a:ext>
            </a:extLst>
          </p:cNvPr>
          <p:cNvSpPr>
            <a:spLocks noChangeAspect="1"/>
          </p:cNvSpPr>
          <p:nvPr/>
        </p:nvSpPr>
        <p:spPr>
          <a:xfrm rot="10577561">
            <a:off x="3804338" y="1177964"/>
            <a:ext cx="4583324" cy="4502072"/>
          </a:xfrm>
          <a:custGeom>
            <a:avLst/>
            <a:gdLst>
              <a:gd name="connsiteX0" fmla="*/ 3312410 w 4178982"/>
              <a:gd name="connsiteY0" fmla="*/ 15982 h 4104898"/>
              <a:gd name="connsiteX1" fmla="*/ 4176010 w 4178982"/>
              <a:gd name="connsiteY1" fmla="*/ 1042142 h 4104898"/>
              <a:gd name="connsiteX2" fmla="*/ 3129530 w 4178982"/>
              <a:gd name="connsiteY2" fmla="*/ 4100302 h 4104898"/>
              <a:gd name="connsiteX3" fmla="*/ 250 w 4178982"/>
              <a:gd name="connsiteY3" fmla="*/ 1692382 h 4104898"/>
              <a:gd name="connsiteX4" fmla="*/ 3312410 w 4178982"/>
              <a:gd name="connsiteY4" fmla="*/ 15982 h 4104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78982" h="4104898">
                <a:moveTo>
                  <a:pt x="3312410" y="15982"/>
                </a:moveTo>
                <a:cubicBezTo>
                  <a:pt x="4008370" y="-92391"/>
                  <a:pt x="4206490" y="361422"/>
                  <a:pt x="4176010" y="1042142"/>
                </a:cubicBezTo>
                <a:cubicBezTo>
                  <a:pt x="4145530" y="1722862"/>
                  <a:pt x="3825490" y="3991929"/>
                  <a:pt x="3129530" y="4100302"/>
                </a:cubicBezTo>
                <a:cubicBezTo>
                  <a:pt x="2433570" y="4208675"/>
                  <a:pt x="-28537" y="2371409"/>
                  <a:pt x="250" y="1692382"/>
                </a:cubicBezTo>
                <a:cubicBezTo>
                  <a:pt x="29037" y="1013355"/>
                  <a:pt x="2616450" y="124355"/>
                  <a:pt x="3312410" y="15982"/>
                </a:cubicBezTo>
                <a:close/>
              </a:path>
            </a:pathLst>
          </a:custGeom>
          <a:noFill/>
          <a:ln w="15875">
            <a:solidFill>
              <a:schemeClr val="bg1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455C32EA-12DC-4C46-A530-3573B737364C}"/>
              </a:ext>
            </a:extLst>
          </p:cNvPr>
          <p:cNvSpPr>
            <a:spLocks noChangeAspect="1"/>
          </p:cNvSpPr>
          <p:nvPr/>
        </p:nvSpPr>
        <p:spPr>
          <a:xfrm rot="11012405">
            <a:off x="-225008" y="-1481563"/>
            <a:ext cx="8998610" cy="8839086"/>
          </a:xfrm>
          <a:custGeom>
            <a:avLst/>
            <a:gdLst>
              <a:gd name="connsiteX0" fmla="*/ 3312410 w 4178982"/>
              <a:gd name="connsiteY0" fmla="*/ 15982 h 4104898"/>
              <a:gd name="connsiteX1" fmla="*/ 4176010 w 4178982"/>
              <a:gd name="connsiteY1" fmla="*/ 1042142 h 4104898"/>
              <a:gd name="connsiteX2" fmla="*/ 3129530 w 4178982"/>
              <a:gd name="connsiteY2" fmla="*/ 4100302 h 4104898"/>
              <a:gd name="connsiteX3" fmla="*/ 250 w 4178982"/>
              <a:gd name="connsiteY3" fmla="*/ 1692382 h 4104898"/>
              <a:gd name="connsiteX4" fmla="*/ 3312410 w 4178982"/>
              <a:gd name="connsiteY4" fmla="*/ 15982 h 4104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78982" h="4104898">
                <a:moveTo>
                  <a:pt x="3312410" y="15982"/>
                </a:moveTo>
                <a:cubicBezTo>
                  <a:pt x="4008370" y="-92391"/>
                  <a:pt x="4206490" y="361422"/>
                  <a:pt x="4176010" y="1042142"/>
                </a:cubicBezTo>
                <a:cubicBezTo>
                  <a:pt x="4145530" y="1722862"/>
                  <a:pt x="3825490" y="3991929"/>
                  <a:pt x="3129530" y="4100302"/>
                </a:cubicBezTo>
                <a:cubicBezTo>
                  <a:pt x="2433570" y="4208675"/>
                  <a:pt x="-28537" y="2371409"/>
                  <a:pt x="250" y="1692382"/>
                </a:cubicBezTo>
                <a:cubicBezTo>
                  <a:pt x="29037" y="1013355"/>
                  <a:pt x="2616450" y="124355"/>
                  <a:pt x="3312410" y="15982"/>
                </a:cubicBezTo>
                <a:close/>
              </a:path>
            </a:pathLst>
          </a:custGeom>
          <a:noFill/>
          <a:ln w="15875">
            <a:solidFill>
              <a:schemeClr val="bg1">
                <a:alpha val="6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2D3BC4EC-D8D9-43B6-ACF7-F07C6F48C17A}"/>
              </a:ext>
            </a:extLst>
          </p:cNvPr>
          <p:cNvSpPr/>
          <p:nvPr/>
        </p:nvSpPr>
        <p:spPr>
          <a:xfrm>
            <a:off x="4245122" y="4500211"/>
            <a:ext cx="939452" cy="93945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A792F071-98B1-46CB-9D47-4C9AE722BC8D}"/>
              </a:ext>
            </a:extLst>
          </p:cNvPr>
          <p:cNvSpPr/>
          <p:nvPr/>
        </p:nvSpPr>
        <p:spPr>
          <a:xfrm>
            <a:off x="4547047" y="1577786"/>
            <a:ext cx="939452" cy="93945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30B8DEDA-2E9D-45EC-B71C-692940537043}"/>
              </a:ext>
            </a:extLst>
          </p:cNvPr>
          <p:cNvSpPr/>
          <p:nvPr/>
        </p:nvSpPr>
        <p:spPr>
          <a:xfrm>
            <a:off x="7177903" y="3209086"/>
            <a:ext cx="939452" cy="939452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C3E87CA-D8CC-4CFC-9C3F-308030E38AFB}"/>
              </a:ext>
            </a:extLst>
          </p:cNvPr>
          <p:cNvSpPr txBox="1"/>
          <p:nvPr/>
        </p:nvSpPr>
        <p:spPr>
          <a:xfrm>
            <a:off x="2795800" y="4794215"/>
            <a:ext cx="1200989" cy="525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商家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9E6E83E-BE3C-4818-8DE6-186B43BCB7B7}"/>
              </a:ext>
            </a:extLst>
          </p:cNvPr>
          <p:cNvSpPr txBox="1"/>
          <p:nvPr/>
        </p:nvSpPr>
        <p:spPr>
          <a:xfrm>
            <a:off x="8986394" y="3356267"/>
            <a:ext cx="1237408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客户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1D9A894-9951-48E0-B6ED-B560C1445ECB}"/>
              </a:ext>
            </a:extLst>
          </p:cNvPr>
          <p:cNvSpPr txBox="1"/>
          <p:nvPr/>
        </p:nvSpPr>
        <p:spPr>
          <a:xfrm>
            <a:off x="3021144" y="1558180"/>
            <a:ext cx="2447955" cy="525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平台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E12FA19A-6039-4F1A-A2DF-0EACCF65B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199" y="1862763"/>
            <a:ext cx="468000" cy="468000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CC86A22D-55C5-46C1-8DC8-F97F7C3AC8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602" y="4760989"/>
            <a:ext cx="447480" cy="396000"/>
          </a:xfrm>
          <a:prstGeom prst="rect">
            <a:avLst/>
          </a:prstGeom>
        </p:spPr>
      </p:pic>
      <p:pic>
        <p:nvPicPr>
          <p:cNvPr id="34" name="图片 33">
            <a:extLst>
              <a:ext uri="{FF2B5EF4-FFF2-40B4-BE49-F238E27FC236}">
                <a16:creationId xmlns:a16="http://schemas.microsoft.com/office/drawing/2014/main" id="{F95A56E6-4BCF-4BCF-BA9B-5C9E7724B8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5149" y="3481291"/>
            <a:ext cx="544959" cy="456033"/>
          </a:xfrm>
          <a:prstGeom prst="rect">
            <a:avLst/>
          </a:prstGeom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0E83EDAB-19BA-4F18-BB51-C24314F1FB23}"/>
              </a:ext>
            </a:extLst>
          </p:cNvPr>
          <p:cNvSpPr txBox="1"/>
          <p:nvPr/>
        </p:nvSpPr>
        <p:spPr>
          <a:xfrm>
            <a:off x="8242126" y="5587086"/>
            <a:ext cx="3276774" cy="4072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最终目的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7B31B40-A4CA-4966-BF23-260B082D7DCF}"/>
              </a:ext>
            </a:extLst>
          </p:cNvPr>
          <p:cNvCxnSpPr>
            <a:cxnSpLocks/>
          </p:cNvCxnSpPr>
          <p:nvPr/>
        </p:nvCxnSpPr>
        <p:spPr>
          <a:xfrm>
            <a:off x="8242126" y="6134100"/>
            <a:ext cx="327677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954644C9-F900-4401-A089-50BE10E5E020}"/>
              </a:ext>
            </a:extLst>
          </p:cNvPr>
          <p:cNvSpPr txBox="1"/>
          <p:nvPr/>
        </p:nvSpPr>
        <p:spPr>
          <a:xfrm>
            <a:off x="8242126" y="6199706"/>
            <a:ext cx="3276774" cy="4072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提供迅速而专业的线下服务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E56572E7-FD0F-4289-80A9-9C7FF7A08C1B}"/>
              </a:ext>
            </a:extLst>
          </p:cNvPr>
          <p:cNvSpPr/>
          <p:nvPr/>
        </p:nvSpPr>
        <p:spPr>
          <a:xfrm>
            <a:off x="1394035" y="654974"/>
            <a:ext cx="1231106" cy="3693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项目内容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B4CDAAB1-9685-4847-B083-A55B88080872}"/>
              </a:ext>
            </a:extLst>
          </p:cNvPr>
          <p:cNvGrpSpPr/>
          <p:nvPr/>
        </p:nvGrpSpPr>
        <p:grpSpPr>
          <a:xfrm>
            <a:off x="679794" y="737941"/>
            <a:ext cx="335339" cy="213215"/>
            <a:chOff x="679794" y="737941"/>
            <a:chExt cx="335339" cy="213215"/>
          </a:xfrm>
        </p:grpSpPr>
        <p:sp>
          <p:nvSpPr>
            <p:cNvPr id="25" name="L 形 24">
              <a:extLst>
                <a:ext uri="{FF2B5EF4-FFF2-40B4-BE49-F238E27FC236}">
                  <a16:creationId xmlns:a16="http://schemas.microsoft.com/office/drawing/2014/main" id="{E4FFD9CE-EA99-47CC-A7AD-5794E3E41D91}"/>
                </a:ext>
              </a:extLst>
            </p:cNvPr>
            <p:cNvSpPr/>
            <p:nvPr/>
          </p:nvSpPr>
          <p:spPr>
            <a:xfrm rot="13500000">
              <a:off x="679794" y="737942"/>
              <a:ext cx="213214" cy="213214"/>
            </a:xfrm>
            <a:prstGeom prst="corner">
              <a:avLst>
                <a:gd name="adj1" fmla="val 13858"/>
                <a:gd name="adj2" fmla="val 1389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L 形 25">
              <a:extLst>
                <a:ext uri="{FF2B5EF4-FFF2-40B4-BE49-F238E27FC236}">
                  <a16:creationId xmlns:a16="http://schemas.microsoft.com/office/drawing/2014/main" id="{09A24C95-1E8B-4B4C-ADA7-37F58D80ECB1}"/>
                </a:ext>
              </a:extLst>
            </p:cNvPr>
            <p:cNvSpPr/>
            <p:nvPr/>
          </p:nvSpPr>
          <p:spPr>
            <a:xfrm rot="13500000">
              <a:off x="801919" y="737941"/>
              <a:ext cx="213214" cy="213214"/>
            </a:xfrm>
            <a:prstGeom prst="corner">
              <a:avLst>
                <a:gd name="adj1" fmla="val 13858"/>
                <a:gd name="adj2" fmla="val 1389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5021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组合 47">
            <a:extLst>
              <a:ext uri="{FF2B5EF4-FFF2-40B4-BE49-F238E27FC236}">
                <a16:creationId xmlns:a16="http://schemas.microsoft.com/office/drawing/2014/main" id="{EF0F991E-3EA6-4050-8D15-9C4AF10DD3EA}"/>
              </a:ext>
            </a:extLst>
          </p:cNvPr>
          <p:cNvGrpSpPr/>
          <p:nvPr/>
        </p:nvGrpSpPr>
        <p:grpSpPr>
          <a:xfrm>
            <a:off x="3697593" y="1456267"/>
            <a:ext cx="4435300" cy="4527556"/>
            <a:chOff x="3450848" y="1204390"/>
            <a:chExt cx="4928789" cy="5031310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E36C276B-D423-40EE-837C-FCC5C0CB1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4184" y="3707026"/>
              <a:ext cx="3825306" cy="2528674"/>
            </a:xfrm>
            <a:custGeom>
              <a:avLst/>
              <a:gdLst>
                <a:gd name="T0" fmla="*/ 8275 w 8275"/>
                <a:gd name="T1" fmla="*/ 2389 h 5465"/>
                <a:gd name="T2" fmla="*/ 1752 w 8275"/>
                <a:gd name="T3" fmla="*/ 4145 h 5465"/>
                <a:gd name="T4" fmla="*/ 0 w 8275"/>
                <a:gd name="T5" fmla="*/ 2389 h 5465"/>
                <a:gd name="T6" fmla="*/ 4137 w 8275"/>
                <a:gd name="T7" fmla="*/ 0 h 5465"/>
                <a:gd name="T8" fmla="*/ 8275 w 8275"/>
                <a:gd name="T9" fmla="*/ 2389 h 5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75" h="5465">
                  <a:moveTo>
                    <a:pt x="8275" y="2389"/>
                  </a:moveTo>
                  <a:cubicBezTo>
                    <a:pt x="6958" y="4679"/>
                    <a:pt x="4038" y="5465"/>
                    <a:pt x="1752" y="4145"/>
                  </a:cubicBezTo>
                  <a:cubicBezTo>
                    <a:pt x="1024" y="3725"/>
                    <a:pt x="419" y="3119"/>
                    <a:pt x="0" y="2389"/>
                  </a:cubicBezTo>
                  <a:lnTo>
                    <a:pt x="4137" y="0"/>
                  </a:lnTo>
                  <a:lnTo>
                    <a:pt x="8275" y="2389"/>
                  </a:lnTo>
                  <a:close/>
                </a:path>
              </a:pathLst>
            </a:custGeom>
            <a:solidFill>
              <a:srgbClr val="AF98E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4E53A3ED-2556-405C-9061-78036D0D250C}"/>
                </a:ext>
              </a:extLst>
            </p:cNvPr>
            <p:cNvGrpSpPr/>
            <p:nvPr/>
          </p:nvGrpSpPr>
          <p:grpSpPr>
            <a:xfrm>
              <a:off x="3450848" y="1204390"/>
              <a:ext cx="4928789" cy="4590636"/>
              <a:chOff x="3450848" y="1204390"/>
              <a:chExt cx="4928789" cy="4590636"/>
            </a:xfrm>
          </p:grpSpPr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211B46F3-5973-4E23-B8BD-C97C125DA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1464" y="1324590"/>
                <a:ext cx="2208173" cy="3319570"/>
              </a:xfrm>
              <a:custGeom>
                <a:avLst/>
                <a:gdLst>
                  <a:gd name="T0" fmla="*/ 0 w 4776"/>
                  <a:gd name="T1" fmla="*/ 0 h 7173"/>
                  <a:gd name="T2" fmla="*/ 4776 w 4776"/>
                  <a:gd name="T3" fmla="*/ 4784 h 7173"/>
                  <a:gd name="T4" fmla="*/ 4138 w 4776"/>
                  <a:gd name="T5" fmla="*/ 7173 h 7173"/>
                  <a:gd name="T6" fmla="*/ 0 w 4776"/>
                  <a:gd name="T7" fmla="*/ 4784 h 7173"/>
                  <a:gd name="T8" fmla="*/ 0 w 4776"/>
                  <a:gd name="T9" fmla="*/ 0 h 7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76" h="7173">
                    <a:moveTo>
                      <a:pt x="0" y="0"/>
                    </a:moveTo>
                    <a:cubicBezTo>
                      <a:pt x="2638" y="0"/>
                      <a:pt x="4776" y="2142"/>
                      <a:pt x="4776" y="4784"/>
                    </a:cubicBezTo>
                    <a:cubicBezTo>
                      <a:pt x="4776" y="5623"/>
                      <a:pt x="4556" y="6447"/>
                      <a:pt x="4138" y="7173"/>
                    </a:cubicBezTo>
                    <a:lnTo>
                      <a:pt x="0" y="47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F98E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9">
                <a:extLst>
                  <a:ext uri="{FF2B5EF4-FFF2-40B4-BE49-F238E27FC236}">
                    <a16:creationId xmlns:a16="http://schemas.microsoft.com/office/drawing/2014/main" id="{C49B4525-9A92-42D9-B24D-CA7AC4185E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0848" y="1324590"/>
                <a:ext cx="2521363" cy="3319570"/>
              </a:xfrm>
              <a:custGeom>
                <a:avLst/>
                <a:gdLst>
                  <a:gd name="T0" fmla="*/ 1318 w 5455"/>
                  <a:gd name="T1" fmla="*/ 7173 h 7173"/>
                  <a:gd name="T2" fmla="*/ 3070 w 5455"/>
                  <a:gd name="T3" fmla="*/ 640 h 7173"/>
                  <a:gd name="T4" fmla="*/ 5455 w 5455"/>
                  <a:gd name="T5" fmla="*/ 0 h 7173"/>
                  <a:gd name="T6" fmla="*/ 5455 w 5455"/>
                  <a:gd name="T7" fmla="*/ 4784 h 7173"/>
                  <a:gd name="T8" fmla="*/ 1318 w 5455"/>
                  <a:gd name="T9" fmla="*/ 7173 h 7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55" h="7173">
                    <a:moveTo>
                      <a:pt x="1318" y="7173"/>
                    </a:moveTo>
                    <a:cubicBezTo>
                      <a:pt x="0" y="4884"/>
                      <a:pt x="785" y="1959"/>
                      <a:pt x="3070" y="640"/>
                    </a:cubicBezTo>
                    <a:cubicBezTo>
                      <a:pt x="3796" y="221"/>
                      <a:pt x="4618" y="0"/>
                      <a:pt x="5455" y="0"/>
                    </a:cubicBezTo>
                    <a:lnTo>
                      <a:pt x="5455" y="4784"/>
                    </a:lnTo>
                    <a:lnTo>
                      <a:pt x="1318" y="7173"/>
                    </a:lnTo>
                    <a:close/>
                  </a:path>
                </a:pathLst>
              </a:custGeom>
              <a:solidFill>
                <a:srgbClr val="AF98E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5">
                <a:extLst>
                  <a:ext uri="{FF2B5EF4-FFF2-40B4-BE49-F238E27FC236}">
                    <a16:creationId xmlns:a16="http://schemas.microsoft.com/office/drawing/2014/main" id="{9F2D6ACD-A976-4F56-9B39-8A584B7B0D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71464" y="1689904"/>
                <a:ext cx="1832520" cy="2754846"/>
              </a:xfrm>
              <a:custGeom>
                <a:avLst/>
                <a:gdLst>
                  <a:gd name="T0" fmla="*/ 0 w 4776"/>
                  <a:gd name="T1" fmla="*/ 0 h 7173"/>
                  <a:gd name="T2" fmla="*/ 4776 w 4776"/>
                  <a:gd name="T3" fmla="*/ 4784 h 7173"/>
                  <a:gd name="T4" fmla="*/ 4138 w 4776"/>
                  <a:gd name="T5" fmla="*/ 7173 h 7173"/>
                  <a:gd name="T6" fmla="*/ 0 w 4776"/>
                  <a:gd name="T7" fmla="*/ 4784 h 7173"/>
                  <a:gd name="T8" fmla="*/ 0 w 4776"/>
                  <a:gd name="T9" fmla="*/ 0 h 7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76" h="7173">
                    <a:moveTo>
                      <a:pt x="0" y="0"/>
                    </a:moveTo>
                    <a:cubicBezTo>
                      <a:pt x="2638" y="0"/>
                      <a:pt x="4776" y="2142"/>
                      <a:pt x="4776" y="4784"/>
                    </a:cubicBezTo>
                    <a:cubicBezTo>
                      <a:pt x="4776" y="5623"/>
                      <a:pt x="4556" y="6447"/>
                      <a:pt x="4138" y="7173"/>
                    </a:cubicBezTo>
                    <a:lnTo>
                      <a:pt x="0" y="47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F31A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7">
                <a:extLst>
                  <a:ext uri="{FF2B5EF4-FFF2-40B4-BE49-F238E27FC236}">
                    <a16:creationId xmlns:a16="http://schemas.microsoft.com/office/drawing/2014/main" id="{F42D9164-32CE-4FDC-AB98-25EBB6FCC0C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4496312" y="3707026"/>
                <a:ext cx="3158666" cy="2088000"/>
              </a:xfrm>
              <a:custGeom>
                <a:avLst/>
                <a:gdLst>
                  <a:gd name="T0" fmla="*/ 8275 w 8275"/>
                  <a:gd name="T1" fmla="*/ 2389 h 5465"/>
                  <a:gd name="T2" fmla="*/ 1752 w 8275"/>
                  <a:gd name="T3" fmla="*/ 4145 h 5465"/>
                  <a:gd name="T4" fmla="*/ 0 w 8275"/>
                  <a:gd name="T5" fmla="*/ 2389 h 5465"/>
                  <a:gd name="T6" fmla="*/ 4137 w 8275"/>
                  <a:gd name="T7" fmla="*/ 0 h 5465"/>
                  <a:gd name="T8" fmla="*/ 8275 w 8275"/>
                  <a:gd name="T9" fmla="*/ 2389 h 5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275" h="5465">
                    <a:moveTo>
                      <a:pt x="8275" y="2389"/>
                    </a:moveTo>
                    <a:cubicBezTo>
                      <a:pt x="6958" y="4679"/>
                      <a:pt x="4038" y="5465"/>
                      <a:pt x="1752" y="4145"/>
                    </a:cubicBezTo>
                    <a:cubicBezTo>
                      <a:pt x="1024" y="3725"/>
                      <a:pt x="419" y="3119"/>
                      <a:pt x="0" y="2389"/>
                    </a:cubicBezTo>
                    <a:lnTo>
                      <a:pt x="4137" y="0"/>
                    </a:lnTo>
                    <a:lnTo>
                      <a:pt x="8275" y="2389"/>
                    </a:lnTo>
                    <a:close/>
                  </a:path>
                </a:pathLst>
              </a:custGeom>
              <a:solidFill>
                <a:srgbClr val="6F31A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9">
                <a:extLst>
                  <a:ext uri="{FF2B5EF4-FFF2-40B4-BE49-F238E27FC236}">
                    <a16:creationId xmlns:a16="http://schemas.microsoft.com/office/drawing/2014/main" id="{2CF71FF1-949E-4789-9385-6BB5C9A3C9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75591" y="1701479"/>
                <a:ext cx="2092426" cy="2754846"/>
              </a:xfrm>
              <a:custGeom>
                <a:avLst/>
                <a:gdLst>
                  <a:gd name="T0" fmla="*/ 1318 w 5455"/>
                  <a:gd name="T1" fmla="*/ 7173 h 7173"/>
                  <a:gd name="T2" fmla="*/ 3070 w 5455"/>
                  <a:gd name="T3" fmla="*/ 640 h 7173"/>
                  <a:gd name="T4" fmla="*/ 5455 w 5455"/>
                  <a:gd name="T5" fmla="*/ 0 h 7173"/>
                  <a:gd name="T6" fmla="*/ 5455 w 5455"/>
                  <a:gd name="T7" fmla="*/ 4784 h 7173"/>
                  <a:gd name="T8" fmla="*/ 1318 w 5455"/>
                  <a:gd name="T9" fmla="*/ 7173 h 7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55" h="7173">
                    <a:moveTo>
                      <a:pt x="1318" y="7173"/>
                    </a:moveTo>
                    <a:cubicBezTo>
                      <a:pt x="0" y="4884"/>
                      <a:pt x="785" y="1959"/>
                      <a:pt x="3070" y="640"/>
                    </a:cubicBezTo>
                    <a:cubicBezTo>
                      <a:pt x="3796" y="221"/>
                      <a:pt x="4618" y="0"/>
                      <a:pt x="5455" y="0"/>
                    </a:cubicBezTo>
                    <a:lnTo>
                      <a:pt x="5455" y="4784"/>
                    </a:lnTo>
                    <a:lnTo>
                      <a:pt x="1318" y="7173"/>
                    </a:lnTo>
                    <a:close/>
                  </a:path>
                </a:pathLst>
              </a:custGeom>
              <a:solidFill>
                <a:srgbClr val="6F31A0"/>
              </a:solidFill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直角三角形 26">
                <a:extLst>
                  <a:ext uri="{FF2B5EF4-FFF2-40B4-BE49-F238E27FC236}">
                    <a16:creationId xmlns:a16="http://schemas.microsoft.com/office/drawing/2014/main" id="{7106E705-0EB0-40CF-97F0-8EA1BDA06D30}"/>
                  </a:ext>
                </a:extLst>
              </p:cNvPr>
              <p:cNvSpPr/>
              <p:nvPr/>
            </p:nvSpPr>
            <p:spPr>
              <a:xfrm rot="20340000">
                <a:off x="7728892" y="4067388"/>
                <a:ext cx="590309" cy="590309"/>
              </a:xfrm>
              <a:prstGeom prst="rtTriangle">
                <a:avLst/>
              </a:prstGeom>
              <a:solidFill>
                <a:srgbClr val="AF98E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8" name="直角三角形 27">
                <a:extLst>
                  <a:ext uri="{FF2B5EF4-FFF2-40B4-BE49-F238E27FC236}">
                    <a16:creationId xmlns:a16="http://schemas.microsoft.com/office/drawing/2014/main" id="{F64A6F44-87EF-47C6-8306-00B3B13E56BC}"/>
                  </a:ext>
                </a:extLst>
              </p:cNvPr>
              <p:cNvSpPr/>
              <p:nvPr/>
            </p:nvSpPr>
            <p:spPr>
              <a:xfrm rot="5979832">
                <a:off x="4146198" y="4603139"/>
                <a:ext cx="590309" cy="590309"/>
              </a:xfrm>
              <a:prstGeom prst="rtTriangle">
                <a:avLst/>
              </a:prstGeom>
              <a:solidFill>
                <a:srgbClr val="AF98E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直角三角形 28">
                <a:extLst>
                  <a:ext uri="{FF2B5EF4-FFF2-40B4-BE49-F238E27FC236}">
                    <a16:creationId xmlns:a16="http://schemas.microsoft.com/office/drawing/2014/main" id="{12200D3F-8AC7-457A-B974-997638647465}"/>
                  </a:ext>
                </a:extLst>
              </p:cNvPr>
              <p:cNvSpPr/>
              <p:nvPr/>
            </p:nvSpPr>
            <p:spPr>
              <a:xfrm rot="13463962">
                <a:off x="5453183" y="1204390"/>
                <a:ext cx="590309" cy="590309"/>
              </a:xfrm>
              <a:prstGeom prst="rtTriangle">
                <a:avLst/>
              </a:prstGeom>
              <a:solidFill>
                <a:srgbClr val="AF98E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755E18F3-E98B-48B9-BD46-3C7D917966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56070" y="2459186"/>
                <a:ext cx="720000" cy="720000"/>
              </a:xfrm>
              <a:prstGeom prst="rect">
                <a:avLst/>
              </a:prstGeom>
            </p:spPr>
          </p:pic>
          <p:pic>
            <p:nvPicPr>
              <p:cNvPr id="31" name="图片 30">
                <a:extLst>
                  <a:ext uri="{FF2B5EF4-FFF2-40B4-BE49-F238E27FC236}">
                    <a16:creationId xmlns:a16="http://schemas.microsoft.com/office/drawing/2014/main" id="{7A07EAEA-FE70-4912-BB85-D7B0C45A35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69551" y="2599057"/>
                <a:ext cx="612000" cy="612000"/>
              </a:xfrm>
              <a:prstGeom prst="rect">
                <a:avLst/>
              </a:prstGeom>
            </p:spPr>
          </p:pic>
          <p:pic>
            <p:nvPicPr>
              <p:cNvPr id="32" name="图片 31">
                <a:extLst>
                  <a:ext uri="{FF2B5EF4-FFF2-40B4-BE49-F238E27FC236}">
                    <a16:creationId xmlns:a16="http://schemas.microsoft.com/office/drawing/2014/main" id="{34F840CF-E987-4194-816C-8AE5B916F9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40861" y="4617484"/>
                <a:ext cx="648000" cy="648000"/>
              </a:xfrm>
              <a:prstGeom prst="rect">
                <a:avLst/>
              </a:prstGeom>
            </p:spPr>
          </p:pic>
        </p:grp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4ADF6FDB-5C11-4DAF-90FA-AAF5E101130E}"/>
              </a:ext>
            </a:extLst>
          </p:cNvPr>
          <p:cNvSpPr txBox="1"/>
          <p:nvPr/>
        </p:nvSpPr>
        <p:spPr>
          <a:xfrm>
            <a:off x="4888134" y="5848390"/>
            <a:ext cx="3267917" cy="453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用户商家综合评价系统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7799232B-940A-4C8C-8A51-DB0E20999F91}"/>
              </a:ext>
            </a:extLst>
          </p:cNvPr>
          <p:cNvSpPr txBox="1"/>
          <p:nvPr/>
        </p:nvSpPr>
        <p:spPr>
          <a:xfrm>
            <a:off x="8132893" y="2133090"/>
            <a:ext cx="267069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统一的资源供应链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3992A4B4-39DE-40E5-8EF3-7E242A95F9C3}"/>
              </a:ext>
            </a:extLst>
          </p:cNvPr>
          <p:cNvSpPr txBox="1"/>
          <p:nvPr/>
        </p:nvSpPr>
        <p:spPr>
          <a:xfrm>
            <a:off x="1897730" y="2133090"/>
            <a:ext cx="2092427" cy="853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专业技能培训与技术支持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83DC4C28-C563-45C4-97E8-DFFD0BD7DC66}"/>
              </a:ext>
            </a:extLst>
          </p:cNvPr>
          <p:cNvSpPr/>
          <p:nvPr/>
        </p:nvSpPr>
        <p:spPr>
          <a:xfrm>
            <a:off x="1394035" y="654974"/>
            <a:ext cx="1231106" cy="3693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微软雅黑"/>
                <a:ea typeface="微软雅黑"/>
                <a:cs typeface="+mn-cs"/>
              </a:rPr>
              <a:t>实现方法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5B1D472B-707B-407D-952A-53A2A6C1552B}"/>
              </a:ext>
            </a:extLst>
          </p:cNvPr>
          <p:cNvGrpSpPr/>
          <p:nvPr/>
        </p:nvGrpSpPr>
        <p:grpSpPr>
          <a:xfrm>
            <a:off x="658813" y="660400"/>
            <a:ext cx="499427" cy="368300"/>
            <a:chOff x="658813" y="660400"/>
            <a:chExt cx="499427" cy="368300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9A731D4E-8087-4DCF-AA31-CE939E323D54}"/>
                </a:ext>
              </a:extLst>
            </p:cNvPr>
            <p:cNvSpPr/>
            <p:nvPr/>
          </p:nvSpPr>
          <p:spPr>
            <a:xfrm>
              <a:off x="658813" y="660400"/>
              <a:ext cx="499427" cy="368300"/>
            </a:xfrm>
            <a:prstGeom prst="rect">
              <a:avLst/>
            </a:prstGeom>
            <a:solidFill>
              <a:srgbClr val="6F31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L 形 35">
              <a:extLst>
                <a:ext uri="{FF2B5EF4-FFF2-40B4-BE49-F238E27FC236}">
                  <a16:creationId xmlns:a16="http://schemas.microsoft.com/office/drawing/2014/main" id="{7313C657-9140-4C5F-8E3A-8851C742730F}"/>
                </a:ext>
              </a:extLst>
            </p:cNvPr>
            <p:cNvSpPr/>
            <p:nvPr/>
          </p:nvSpPr>
          <p:spPr>
            <a:xfrm rot="13500000">
              <a:off x="679794" y="737942"/>
              <a:ext cx="213214" cy="213214"/>
            </a:xfrm>
            <a:prstGeom prst="corner">
              <a:avLst>
                <a:gd name="adj1" fmla="val 13858"/>
                <a:gd name="adj2" fmla="val 1389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L 形 36">
              <a:extLst>
                <a:ext uri="{FF2B5EF4-FFF2-40B4-BE49-F238E27FC236}">
                  <a16:creationId xmlns:a16="http://schemas.microsoft.com/office/drawing/2014/main" id="{16ED0064-04A3-4CE4-861D-D19AFE675083}"/>
                </a:ext>
              </a:extLst>
            </p:cNvPr>
            <p:cNvSpPr/>
            <p:nvPr/>
          </p:nvSpPr>
          <p:spPr>
            <a:xfrm rot="13500000">
              <a:off x="801919" y="737941"/>
              <a:ext cx="213214" cy="213214"/>
            </a:xfrm>
            <a:prstGeom prst="corner">
              <a:avLst>
                <a:gd name="adj1" fmla="val 13858"/>
                <a:gd name="adj2" fmla="val 1389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椭圆 1">
            <a:extLst>
              <a:ext uri="{FF2B5EF4-FFF2-40B4-BE49-F238E27FC236}">
                <a16:creationId xmlns:a16="http://schemas.microsoft.com/office/drawing/2014/main" id="{4FC84666-06DE-47F7-8FF4-C4C23DD36335}"/>
              </a:ext>
            </a:extLst>
          </p:cNvPr>
          <p:cNvSpPr/>
          <p:nvPr/>
        </p:nvSpPr>
        <p:spPr>
          <a:xfrm>
            <a:off x="5340475" y="3054559"/>
            <a:ext cx="1442594" cy="144259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赋 能</a:t>
            </a:r>
          </a:p>
        </p:txBody>
      </p:sp>
    </p:spTree>
    <p:extLst>
      <p:ext uri="{BB962C8B-B14F-4D97-AF65-F5344CB8AC3E}">
        <p14:creationId xmlns:p14="http://schemas.microsoft.com/office/powerpoint/2010/main" val="2159937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04A93"/>
            </a:gs>
            <a:gs pos="100000">
              <a:srgbClr val="6F31A0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9F797AC0-291E-4E30-B26F-29B2F4242F18}"/>
              </a:ext>
            </a:extLst>
          </p:cNvPr>
          <p:cNvGrpSpPr/>
          <p:nvPr/>
        </p:nvGrpSpPr>
        <p:grpSpPr>
          <a:xfrm>
            <a:off x="1508124" y="1857400"/>
            <a:ext cx="8931276" cy="3444876"/>
            <a:chOff x="1927542" y="1632902"/>
            <a:chExt cx="8931276" cy="3444876"/>
          </a:xfrm>
        </p:grpSpPr>
        <p:cxnSp>
          <p:nvCxnSpPr>
            <p:cNvPr id="3" name="直接连接符 2">
              <a:extLst>
                <a:ext uri="{FF2B5EF4-FFF2-40B4-BE49-F238E27FC236}">
                  <a16:creationId xmlns:a16="http://schemas.microsoft.com/office/drawing/2014/main" id="{B842EEB2-3B0C-4ED9-8593-F1C87D7D2167}"/>
                </a:ext>
              </a:extLst>
            </p:cNvPr>
            <p:cNvCxnSpPr>
              <a:cxnSpLocks/>
            </p:cNvCxnSpPr>
            <p:nvPr/>
          </p:nvCxnSpPr>
          <p:spPr>
            <a:xfrm>
              <a:off x="1935480" y="4688840"/>
              <a:ext cx="8915400" cy="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A44F4867-2728-4AA4-9F3D-B1E4CBB61185}"/>
                </a:ext>
              </a:extLst>
            </p:cNvPr>
            <p:cNvCxnSpPr>
              <a:cxnSpLocks/>
            </p:cNvCxnSpPr>
            <p:nvPr/>
          </p:nvCxnSpPr>
          <p:spPr>
            <a:xfrm>
              <a:off x="1935480" y="4307840"/>
              <a:ext cx="8915400" cy="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06AAF59F-EFBB-45BE-B9BF-2839FCF516B9}"/>
                </a:ext>
              </a:extLst>
            </p:cNvPr>
            <p:cNvCxnSpPr>
              <a:cxnSpLocks/>
            </p:cNvCxnSpPr>
            <p:nvPr/>
          </p:nvCxnSpPr>
          <p:spPr>
            <a:xfrm>
              <a:off x="1935480" y="3926840"/>
              <a:ext cx="8915400" cy="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ABC2C06-565E-4CB8-9D93-C7538CBEB88A}"/>
                </a:ext>
              </a:extLst>
            </p:cNvPr>
            <p:cNvCxnSpPr>
              <a:cxnSpLocks/>
            </p:cNvCxnSpPr>
            <p:nvPr/>
          </p:nvCxnSpPr>
          <p:spPr>
            <a:xfrm>
              <a:off x="1935480" y="3545840"/>
              <a:ext cx="8915400" cy="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7DF5CCF3-50D9-4D55-9355-4CBD2B9512EE}"/>
                </a:ext>
              </a:extLst>
            </p:cNvPr>
            <p:cNvCxnSpPr>
              <a:cxnSpLocks/>
            </p:cNvCxnSpPr>
            <p:nvPr/>
          </p:nvCxnSpPr>
          <p:spPr>
            <a:xfrm>
              <a:off x="1935480" y="3164840"/>
              <a:ext cx="8915400" cy="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E957AFD2-DCDD-4F27-9ADD-B20A208A78B4}"/>
                </a:ext>
              </a:extLst>
            </p:cNvPr>
            <p:cNvCxnSpPr>
              <a:cxnSpLocks/>
            </p:cNvCxnSpPr>
            <p:nvPr/>
          </p:nvCxnSpPr>
          <p:spPr>
            <a:xfrm>
              <a:off x="1935480" y="2783840"/>
              <a:ext cx="8915400" cy="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A443AB44-5A96-4DEB-A513-4B9C7D8DF3B4}"/>
                </a:ext>
              </a:extLst>
            </p:cNvPr>
            <p:cNvCxnSpPr>
              <a:cxnSpLocks/>
            </p:cNvCxnSpPr>
            <p:nvPr/>
          </p:nvCxnSpPr>
          <p:spPr>
            <a:xfrm>
              <a:off x="1935480" y="2402840"/>
              <a:ext cx="8915400" cy="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993C8F75-D909-42F5-BFEC-60FCB0972BCC}"/>
                </a:ext>
              </a:extLst>
            </p:cNvPr>
            <p:cNvCxnSpPr>
              <a:cxnSpLocks/>
            </p:cNvCxnSpPr>
            <p:nvPr/>
          </p:nvCxnSpPr>
          <p:spPr>
            <a:xfrm>
              <a:off x="1935480" y="2021840"/>
              <a:ext cx="8915400" cy="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B3F31143-AF44-44D7-94B3-A5F0E831A1E3}"/>
                </a:ext>
              </a:extLst>
            </p:cNvPr>
            <p:cNvCxnSpPr/>
            <p:nvPr/>
          </p:nvCxnSpPr>
          <p:spPr>
            <a:xfrm>
              <a:off x="101650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BB68746A-0D2B-40DF-8E6E-A234C8A52FE5}"/>
                </a:ext>
              </a:extLst>
            </p:cNvPr>
            <p:cNvCxnSpPr/>
            <p:nvPr/>
          </p:nvCxnSpPr>
          <p:spPr>
            <a:xfrm>
              <a:off x="94792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11AA9EA3-E2E3-4A4A-BE5B-884EBF034D26}"/>
                </a:ext>
              </a:extLst>
            </p:cNvPr>
            <p:cNvCxnSpPr/>
            <p:nvPr/>
          </p:nvCxnSpPr>
          <p:spPr>
            <a:xfrm>
              <a:off x="87934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2E3D1B1-6D5D-4807-9217-E29EE8B59575}"/>
                </a:ext>
              </a:extLst>
            </p:cNvPr>
            <p:cNvCxnSpPr/>
            <p:nvPr/>
          </p:nvCxnSpPr>
          <p:spPr>
            <a:xfrm>
              <a:off x="81076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2E3A3ECB-1AF0-4DC2-8E16-013580042DE0}"/>
                </a:ext>
              </a:extLst>
            </p:cNvPr>
            <p:cNvCxnSpPr/>
            <p:nvPr/>
          </p:nvCxnSpPr>
          <p:spPr>
            <a:xfrm>
              <a:off x="74218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29014D33-5CA6-433B-9E97-F6F49083DFC2}"/>
                </a:ext>
              </a:extLst>
            </p:cNvPr>
            <p:cNvCxnSpPr/>
            <p:nvPr/>
          </p:nvCxnSpPr>
          <p:spPr>
            <a:xfrm>
              <a:off x="67360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60D53A04-99A3-4304-A121-B640CD24BA84}"/>
                </a:ext>
              </a:extLst>
            </p:cNvPr>
            <p:cNvCxnSpPr/>
            <p:nvPr/>
          </p:nvCxnSpPr>
          <p:spPr>
            <a:xfrm>
              <a:off x="60502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C685716-38B6-4C5F-A9A2-D71268DA43E7}"/>
                </a:ext>
              </a:extLst>
            </p:cNvPr>
            <p:cNvCxnSpPr/>
            <p:nvPr/>
          </p:nvCxnSpPr>
          <p:spPr>
            <a:xfrm>
              <a:off x="53644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5BADE8C8-5D1D-452D-9E39-CDB43061A5E5}"/>
                </a:ext>
              </a:extLst>
            </p:cNvPr>
            <p:cNvCxnSpPr/>
            <p:nvPr/>
          </p:nvCxnSpPr>
          <p:spPr>
            <a:xfrm>
              <a:off x="46786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26FC22F6-F4A7-4109-BB8A-00ADDC90B53A}"/>
                </a:ext>
              </a:extLst>
            </p:cNvPr>
            <p:cNvCxnSpPr/>
            <p:nvPr/>
          </p:nvCxnSpPr>
          <p:spPr>
            <a:xfrm>
              <a:off x="39928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8B4CF080-0A9E-480D-B415-7F4A42758DFB}"/>
                </a:ext>
              </a:extLst>
            </p:cNvPr>
            <p:cNvCxnSpPr/>
            <p:nvPr/>
          </p:nvCxnSpPr>
          <p:spPr>
            <a:xfrm>
              <a:off x="33070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5D6B1666-DD22-46EB-A4AB-C2BD30B4BE37}"/>
                </a:ext>
              </a:extLst>
            </p:cNvPr>
            <p:cNvCxnSpPr/>
            <p:nvPr/>
          </p:nvCxnSpPr>
          <p:spPr>
            <a:xfrm>
              <a:off x="2621280" y="1640840"/>
              <a:ext cx="0" cy="3429000"/>
            </a:xfrm>
            <a:prstGeom prst="line">
              <a:avLst/>
            </a:prstGeom>
            <a:ln w="15875" cap="sq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C02EAD27-B7F9-46F8-BE99-DC75579BEEE1}"/>
                </a:ext>
              </a:extLst>
            </p:cNvPr>
            <p:cNvSpPr/>
            <p:nvPr/>
          </p:nvSpPr>
          <p:spPr>
            <a:xfrm>
              <a:off x="1927542" y="4680902"/>
              <a:ext cx="8931276" cy="15875"/>
            </a:xfrm>
            <a:custGeom>
              <a:avLst/>
              <a:gdLst>
                <a:gd name="connsiteX0" fmla="*/ 0 w 8931276"/>
                <a:gd name="connsiteY0" fmla="*/ 15875 h 15875"/>
                <a:gd name="connsiteX1" fmla="*/ 0 w 8931276"/>
                <a:gd name="connsiteY1" fmla="*/ 0 h 15875"/>
                <a:gd name="connsiteX2" fmla="*/ 7938 w 8931276"/>
                <a:gd name="connsiteY2" fmla="*/ 0 h 15875"/>
                <a:gd name="connsiteX3" fmla="*/ 8923338 w 8931276"/>
                <a:gd name="connsiteY3" fmla="*/ 0 h 15875"/>
                <a:gd name="connsiteX4" fmla="*/ 8931276 w 8931276"/>
                <a:gd name="connsiteY4" fmla="*/ 0 h 15875"/>
                <a:gd name="connsiteX5" fmla="*/ 8931276 w 8931276"/>
                <a:gd name="connsiteY5" fmla="*/ 15875 h 15875"/>
                <a:gd name="connsiteX6" fmla="*/ 8923338 w 8931276"/>
                <a:gd name="connsiteY6" fmla="*/ 15875 h 15875"/>
                <a:gd name="connsiteX7" fmla="*/ 7938 w 8931276"/>
                <a:gd name="connsiteY7" fmla="*/ 15875 h 15875"/>
                <a:gd name="connsiteX8" fmla="*/ 0 w 8931276"/>
                <a:gd name="connsiteY8" fmla="*/ 15875 h 1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1276" h="15875">
                  <a:moveTo>
                    <a:pt x="0" y="15875"/>
                  </a:moveTo>
                  <a:lnTo>
                    <a:pt x="0" y="0"/>
                  </a:lnTo>
                  <a:lnTo>
                    <a:pt x="7938" y="0"/>
                  </a:lnTo>
                  <a:lnTo>
                    <a:pt x="8923338" y="0"/>
                  </a:lnTo>
                  <a:lnTo>
                    <a:pt x="8931276" y="0"/>
                  </a:lnTo>
                  <a:lnTo>
                    <a:pt x="8931276" y="15875"/>
                  </a:lnTo>
                  <a:lnTo>
                    <a:pt x="8923338" y="15875"/>
                  </a:lnTo>
                  <a:lnTo>
                    <a:pt x="7938" y="15875"/>
                  </a:lnTo>
                  <a:lnTo>
                    <a:pt x="0" y="15875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04EDC9E9-557F-4C8C-9249-E5B74698F118}"/>
                </a:ext>
              </a:extLst>
            </p:cNvPr>
            <p:cNvSpPr/>
            <p:nvPr/>
          </p:nvSpPr>
          <p:spPr>
            <a:xfrm>
              <a:off x="1927542" y="4299902"/>
              <a:ext cx="8931276" cy="15875"/>
            </a:xfrm>
            <a:custGeom>
              <a:avLst/>
              <a:gdLst>
                <a:gd name="connsiteX0" fmla="*/ 0 w 8931276"/>
                <a:gd name="connsiteY0" fmla="*/ 15875 h 15875"/>
                <a:gd name="connsiteX1" fmla="*/ 0 w 8931276"/>
                <a:gd name="connsiteY1" fmla="*/ 0 h 15875"/>
                <a:gd name="connsiteX2" fmla="*/ 7938 w 8931276"/>
                <a:gd name="connsiteY2" fmla="*/ 0 h 15875"/>
                <a:gd name="connsiteX3" fmla="*/ 8923338 w 8931276"/>
                <a:gd name="connsiteY3" fmla="*/ 0 h 15875"/>
                <a:gd name="connsiteX4" fmla="*/ 8931276 w 8931276"/>
                <a:gd name="connsiteY4" fmla="*/ 0 h 15875"/>
                <a:gd name="connsiteX5" fmla="*/ 8931276 w 8931276"/>
                <a:gd name="connsiteY5" fmla="*/ 15875 h 15875"/>
                <a:gd name="connsiteX6" fmla="*/ 8923338 w 8931276"/>
                <a:gd name="connsiteY6" fmla="*/ 15875 h 15875"/>
                <a:gd name="connsiteX7" fmla="*/ 7938 w 8931276"/>
                <a:gd name="connsiteY7" fmla="*/ 15875 h 15875"/>
                <a:gd name="connsiteX8" fmla="*/ 0 w 8931276"/>
                <a:gd name="connsiteY8" fmla="*/ 15875 h 1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1276" h="15875">
                  <a:moveTo>
                    <a:pt x="0" y="15875"/>
                  </a:moveTo>
                  <a:lnTo>
                    <a:pt x="0" y="0"/>
                  </a:lnTo>
                  <a:lnTo>
                    <a:pt x="7938" y="0"/>
                  </a:lnTo>
                  <a:lnTo>
                    <a:pt x="8923338" y="0"/>
                  </a:lnTo>
                  <a:lnTo>
                    <a:pt x="8931276" y="0"/>
                  </a:lnTo>
                  <a:lnTo>
                    <a:pt x="8931276" y="15875"/>
                  </a:lnTo>
                  <a:lnTo>
                    <a:pt x="8923338" y="15875"/>
                  </a:lnTo>
                  <a:lnTo>
                    <a:pt x="7938" y="15875"/>
                  </a:lnTo>
                  <a:lnTo>
                    <a:pt x="0" y="15875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: 形状 24">
              <a:extLst>
                <a:ext uri="{FF2B5EF4-FFF2-40B4-BE49-F238E27FC236}">
                  <a16:creationId xmlns:a16="http://schemas.microsoft.com/office/drawing/2014/main" id="{56571147-A853-4641-9AD0-CE073D9200D1}"/>
                </a:ext>
              </a:extLst>
            </p:cNvPr>
            <p:cNvSpPr/>
            <p:nvPr/>
          </p:nvSpPr>
          <p:spPr>
            <a:xfrm>
              <a:off x="1927542" y="3918902"/>
              <a:ext cx="8931276" cy="15875"/>
            </a:xfrm>
            <a:custGeom>
              <a:avLst/>
              <a:gdLst>
                <a:gd name="connsiteX0" fmla="*/ 0 w 8931276"/>
                <a:gd name="connsiteY0" fmla="*/ 15875 h 15875"/>
                <a:gd name="connsiteX1" fmla="*/ 0 w 8931276"/>
                <a:gd name="connsiteY1" fmla="*/ 0 h 15875"/>
                <a:gd name="connsiteX2" fmla="*/ 7938 w 8931276"/>
                <a:gd name="connsiteY2" fmla="*/ 0 h 15875"/>
                <a:gd name="connsiteX3" fmla="*/ 8923338 w 8931276"/>
                <a:gd name="connsiteY3" fmla="*/ 0 h 15875"/>
                <a:gd name="connsiteX4" fmla="*/ 8931276 w 8931276"/>
                <a:gd name="connsiteY4" fmla="*/ 0 h 15875"/>
                <a:gd name="connsiteX5" fmla="*/ 8931276 w 8931276"/>
                <a:gd name="connsiteY5" fmla="*/ 15875 h 15875"/>
                <a:gd name="connsiteX6" fmla="*/ 8923338 w 8931276"/>
                <a:gd name="connsiteY6" fmla="*/ 15875 h 15875"/>
                <a:gd name="connsiteX7" fmla="*/ 7938 w 8931276"/>
                <a:gd name="connsiteY7" fmla="*/ 15875 h 15875"/>
                <a:gd name="connsiteX8" fmla="*/ 0 w 8931276"/>
                <a:gd name="connsiteY8" fmla="*/ 15875 h 1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1276" h="15875">
                  <a:moveTo>
                    <a:pt x="0" y="15875"/>
                  </a:moveTo>
                  <a:lnTo>
                    <a:pt x="0" y="0"/>
                  </a:lnTo>
                  <a:lnTo>
                    <a:pt x="7938" y="0"/>
                  </a:lnTo>
                  <a:lnTo>
                    <a:pt x="8923338" y="0"/>
                  </a:lnTo>
                  <a:lnTo>
                    <a:pt x="8931276" y="0"/>
                  </a:lnTo>
                  <a:lnTo>
                    <a:pt x="8931276" y="15875"/>
                  </a:lnTo>
                  <a:lnTo>
                    <a:pt x="8923338" y="15875"/>
                  </a:lnTo>
                  <a:lnTo>
                    <a:pt x="7938" y="15875"/>
                  </a:lnTo>
                  <a:lnTo>
                    <a:pt x="0" y="15875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2252D245-6D8B-486B-8CAB-537DF92CBCFE}"/>
                </a:ext>
              </a:extLst>
            </p:cNvPr>
            <p:cNvSpPr/>
            <p:nvPr/>
          </p:nvSpPr>
          <p:spPr>
            <a:xfrm>
              <a:off x="1927542" y="3537902"/>
              <a:ext cx="8931276" cy="15875"/>
            </a:xfrm>
            <a:custGeom>
              <a:avLst/>
              <a:gdLst>
                <a:gd name="connsiteX0" fmla="*/ 0 w 8931276"/>
                <a:gd name="connsiteY0" fmla="*/ 15875 h 15875"/>
                <a:gd name="connsiteX1" fmla="*/ 0 w 8931276"/>
                <a:gd name="connsiteY1" fmla="*/ 0 h 15875"/>
                <a:gd name="connsiteX2" fmla="*/ 7938 w 8931276"/>
                <a:gd name="connsiteY2" fmla="*/ 0 h 15875"/>
                <a:gd name="connsiteX3" fmla="*/ 8923338 w 8931276"/>
                <a:gd name="connsiteY3" fmla="*/ 0 h 15875"/>
                <a:gd name="connsiteX4" fmla="*/ 8931276 w 8931276"/>
                <a:gd name="connsiteY4" fmla="*/ 0 h 15875"/>
                <a:gd name="connsiteX5" fmla="*/ 8931276 w 8931276"/>
                <a:gd name="connsiteY5" fmla="*/ 15875 h 15875"/>
                <a:gd name="connsiteX6" fmla="*/ 8923338 w 8931276"/>
                <a:gd name="connsiteY6" fmla="*/ 15875 h 15875"/>
                <a:gd name="connsiteX7" fmla="*/ 7938 w 8931276"/>
                <a:gd name="connsiteY7" fmla="*/ 15875 h 15875"/>
                <a:gd name="connsiteX8" fmla="*/ 0 w 8931276"/>
                <a:gd name="connsiteY8" fmla="*/ 15875 h 1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1276" h="15875">
                  <a:moveTo>
                    <a:pt x="0" y="15875"/>
                  </a:moveTo>
                  <a:lnTo>
                    <a:pt x="0" y="0"/>
                  </a:lnTo>
                  <a:lnTo>
                    <a:pt x="7938" y="0"/>
                  </a:lnTo>
                  <a:lnTo>
                    <a:pt x="8923338" y="0"/>
                  </a:lnTo>
                  <a:lnTo>
                    <a:pt x="8931276" y="0"/>
                  </a:lnTo>
                  <a:lnTo>
                    <a:pt x="8931276" y="15875"/>
                  </a:lnTo>
                  <a:lnTo>
                    <a:pt x="8923338" y="15875"/>
                  </a:lnTo>
                  <a:lnTo>
                    <a:pt x="7938" y="15875"/>
                  </a:lnTo>
                  <a:lnTo>
                    <a:pt x="0" y="15875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987BE92F-C21C-4637-8B46-AD6DBBE661DA}"/>
                </a:ext>
              </a:extLst>
            </p:cNvPr>
            <p:cNvSpPr/>
            <p:nvPr/>
          </p:nvSpPr>
          <p:spPr>
            <a:xfrm>
              <a:off x="1927542" y="3156901"/>
              <a:ext cx="8931276" cy="15875"/>
            </a:xfrm>
            <a:custGeom>
              <a:avLst/>
              <a:gdLst>
                <a:gd name="connsiteX0" fmla="*/ 0 w 8931276"/>
                <a:gd name="connsiteY0" fmla="*/ 15875 h 15875"/>
                <a:gd name="connsiteX1" fmla="*/ 0 w 8931276"/>
                <a:gd name="connsiteY1" fmla="*/ 0 h 15875"/>
                <a:gd name="connsiteX2" fmla="*/ 7938 w 8931276"/>
                <a:gd name="connsiteY2" fmla="*/ 0 h 15875"/>
                <a:gd name="connsiteX3" fmla="*/ 8923338 w 8931276"/>
                <a:gd name="connsiteY3" fmla="*/ 0 h 15875"/>
                <a:gd name="connsiteX4" fmla="*/ 8931276 w 8931276"/>
                <a:gd name="connsiteY4" fmla="*/ 0 h 15875"/>
                <a:gd name="connsiteX5" fmla="*/ 8931276 w 8931276"/>
                <a:gd name="connsiteY5" fmla="*/ 15875 h 15875"/>
                <a:gd name="connsiteX6" fmla="*/ 8923338 w 8931276"/>
                <a:gd name="connsiteY6" fmla="*/ 15875 h 15875"/>
                <a:gd name="connsiteX7" fmla="*/ 7938 w 8931276"/>
                <a:gd name="connsiteY7" fmla="*/ 15875 h 15875"/>
                <a:gd name="connsiteX8" fmla="*/ 0 w 8931276"/>
                <a:gd name="connsiteY8" fmla="*/ 15875 h 1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1276" h="15875">
                  <a:moveTo>
                    <a:pt x="0" y="15875"/>
                  </a:moveTo>
                  <a:lnTo>
                    <a:pt x="0" y="0"/>
                  </a:lnTo>
                  <a:lnTo>
                    <a:pt x="7938" y="0"/>
                  </a:lnTo>
                  <a:lnTo>
                    <a:pt x="8923338" y="0"/>
                  </a:lnTo>
                  <a:lnTo>
                    <a:pt x="8931276" y="0"/>
                  </a:lnTo>
                  <a:lnTo>
                    <a:pt x="8931276" y="15875"/>
                  </a:lnTo>
                  <a:lnTo>
                    <a:pt x="8923338" y="15875"/>
                  </a:lnTo>
                  <a:lnTo>
                    <a:pt x="7938" y="15875"/>
                  </a:lnTo>
                  <a:lnTo>
                    <a:pt x="0" y="15875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5F9D4D81-F5F7-4D9F-AF8B-691BABDB834B}"/>
                </a:ext>
              </a:extLst>
            </p:cNvPr>
            <p:cNvSpPr/>
            <p:nvPr/>
          </p:nvSpPr>
          <p:spPr>
            <a:xfrm>
              <a:off x="1927542" y="2775901"/>
              <a:ext cx="8931276" cy="15875"/>
            </a:xfrm>
            <a:custGeom>
              <a:avLst/>
              <a:gdLst>
                <a:gd name="connsiteX0" fmla="*/ 0 w 8931276"/>
                <a:gd name="connsiteY0" fmla="*/ 15875 h 15875"/>
                <a:gd name="connsiteX1" fmla="*/ 0 w 8931276"/>
                <a:gd name="connsiteY1" fmla="*/ 0 h 15875"/>
                <a:gd name="connsiteX2" fmla="*/ 7938 w 8931276"/>
                <a:gd name="connsiteY2" fmla="*/ 0 h 15875"/>
                <a:gd name="connsiteX3" fmla="*/ 8923338 w 8931276"/>
                <a:gd name="connsiteY3" fmla="*/ 0 h 15875"/>
                <a:gd name="connsiteX4" fmla="*/ 8931276 w 8931276"/>
                <a:gd name="connsiteY4" fmla="*/ 0 h 15875"/>
                <a:gd name="connsiteX5" fmla="*/ 8931276 w 8931276"/>
                <a:gd name="connsiteY5" fmla="*/ 15875 h 15875"/>
                <a:gd name="connsiteX6" fmla="*/ 8923338 w 8931276"/>
                <a:gd name="connsiteY6" fmla="*/ 15875 h 15875"/>
                <a:gd name="connsiteX7" fmla="*/ 7938 w 8931276"/>
                <a:gd name="connsiteY7" fmla="*/ 15875 h 15875"/>
                <a:gd name="connsiteX8" fmla="*/ 0 w 8931276"/>
                <a:gd name="connsiteY8" fmla="*/ 15875 h 1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1276" h="15875">
                  <a:moveTo>
                    <a:pt x="0" y="15875"/>
                  </a:moveTo>
                  <a:lnTo>
                    <a:pt x="0" y="0"/>
                  </a:lnTo>
                  <a:lnTo>
                    <a:pt x="7938" y="0"/>
                  </a:lnTo>
                  <a:lnTo>
                    <a:pt x="8923338" y="0"/>
                  </a:lnTo>
                  <a:lnTo>
                    <a:pt x="8931276" y="0"/>
                  </a:lnTo>
                  <a:lnTo>
                    <a:pt x="8931276" y="15875"/>
                  </a:lnTo>
                  <a:lnTo>
                    <a:pt x="8923338" y="15875"/>
                  </a:lnTo>
                  <a:lnTo>
                    <a:pt x="7938" y="15875"/>
                  </a:lnTo>
                  <a:lnTo>
                    <a:pt x="0" y="15875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F41EB1A4-9C54-4034-998D-100320744CCF}"/>
                </a:ext>
              </a:extLst>
            </p:cNvPr>
            <p:cNvSpPr/>
            <p:nvPr/>
          </p:nvSpPr>
          <p:spPr>
            <a:xfrm>
              <a:off x="1927542" y="2394901"/>
              <a:ext cx="8931276" cy="15875"/>
            </a:xfrm>
            <a:custGeom>
              <a:avLst/>
              <a:gdLst>
                <a:gd name="connsiteX0" fmla="*/ 0 w 8931276"/>
                <a:gd name="connsiteY0" fmla="*/ 15875 h 15875"/>
                <a:gd name="connsiteX1" fmla="*/ 0 w 8931276"/>
                <a:gd name="connsiteY1" fmla="*/ 0 h 15875"/>
                <a:gd name="connsiteX2" fmla="*/ 7938 w 8931276"/>
                <a:gd name="connsiteY2" fmla="*/ 0 h 15875"/>
                <a:gd name="connsiteX3" fmla="*/ 8923338 w 8931276"/>
                <a:gd name="connsiteY3" fmla="*/ 0 h 15875"/>
                <a:gd name="connsiteX4" fmla="*/ 8931276 w 8931276"/>
                <a:gd name="connsiteY4" fmla="*/ 0 h 15875"/>
                <a:gd name="connsiteX5" fmla="*/ 8931276 w 8931276"/>
                <a:gd name="connsiteY5" fmla="*/ 15875 h 15875"/>
                <a:gd name="connsiteX6" fmla="*/ 8923338 w 8931276"/>
                <a:gd name="connsiteY6" fmla="*/ 15875 h 15875"/>
                <a:gd name="connsiteX7" fmla="*/ 7938 w 8931276"/>
                <a:gd name="connsiteY7" fmla="*/ 15875 h 15875"/>
                <a:gd name="connsiteX8" fmla="*/ 0 w 8931276"/>
                <a:gd name="connsiteY8" fmla="*/ 15875 h 1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1276" h="15875">
                  <a:moveTo>
                    <a:pt x="0" y="15875"/>
                  </a:moveTo>
                  <a:lnTo>
                    <a:pt x="0" y="0"/>
                  </a:lnTo>
                  <a:lnTo>
                    <a:pt x="7938" y="0"/>
                  </a:lnTo>
                  <a:lnTo>
                    <a:pt x="8923338" y="0"/>
                  </a:lnTo>
                  <a:lnTo>
                    <a:pt x="8931276" y="0"/>
                  </a:lnTo>
                  <a:lnTo>
                    <a:pt x="8931276" y="15875"/>
                  </a:lnTo>
                  <a:lnTo>
                    <a:pt x="8923338" y="15875"/>
                  </a:lnTo>
                  <a:lnTo>
                    <a:pt x="7938" y="15875"/>
                  </a:lnTo>
                  <a:lnTo>
                    <a:pt x="0" y="15875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772F4388-E273-4139-8FDC-548E74D2AA5F}"/>
                </a:ext>
              </a:extLst>
            </p:cNvPr>
            <p:cNvSpPr/>
            <p:nvPr/>
          </p:nvSpPr>
          <p:spPr>
            <a:xfrm>
              <a:off x="1927542" y="2013901"/>
              <a:ext cx="8931276" cy="15875"/>
            </a:xfrm>
            <a:custGeom>
              <a:avLst/>
              <a:gdLst>
                <a:gd name="connsiteX0" fmla="*/ 0 w 8931276"/>
                <a:gd name="connsiteY0" fmla="*/ 15875 h 15875"/>
                <a:gd name="connsiteX1" fmla="*/ 0 w 8931276"/>
                <a:gd name="connsiteY1" fmla="*/ 0 h 15875"/>
                <a:gd name="connsiteX2" fmla="*/ 7938 w 8931276"/>
                <a:gd name="connsiteY2" fmla="*/ 0 h 15875"/>
                <a:gd name="connsiteX3" fmla="*/ 8923338 w 8931276"/>
                <a:gd name="connsiteY3" fmla="*/ 0 h 15875"/>
                <a:gd name="connsiteX4" fmla="*/ 8931276 w 8931276"/>
                <a:gd name="connsiteY4" fmla="*/ 0 h 15875"/>
                <a:gd name="connsiteX5" fmla="*/ 8931276 w 8931276"/>
                <a:gd name="connsiteY5" fmla="*/ 15875 h 15875"/>
                <a:gd name="connsiteX6" fmla="*/ 8923338 w 8931276"/>
                <a:gd name="connsiteY6" fmla="*/ 15875 h 15875"/>
                <a:gd name="connsiteX7" fmla="*/ 7938 w 8931276"/>
                <a:gd name="connsiteY7" fmla="*/ 15875 h 15875"/>
                <a:gd name="connsiteX8" fmla="*/ 0 w 8931276"/>
                <a:gd name="connsiteY8" fmla="*/ 15875 h 1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1276" h="15875">
                  <a:moveTo>
                    <a:pt x="0" y="15875"/>
                  </a:moveTo>
                  <a:lnTo>
                    <a:pt x="0" y="0"/>
                  </a:lnTo>
                  <a:lnTo>
                    <a:pt x="7938" y="0"/>
                  </a:lnTo>
                  <a:lnTo>
                    <a:pt x="8923338" y="0"/>
                  </a:lnTo>
                  <a:lnTo>
                    <a:pt x="8931276" y="0"/>
                  </a:lnTo>
                  <a:lnTo>
                    <a:pt x="8931276" y="15875"/>
                  </a:lnTo>
                  <a:lnTo>
                    <a:pt x="8923338" y="15875"/>
                  </a:lnTo>
                  <a:lnTo>
                    <a:pt x="7938" y="15875"/>
                  </a:lnTo>
                  <a:lnTo>
                    <a:pt x="0" y="15875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7E1E56D0-0E7E-4946-90F8-26EB1E48B76C}"/>
                </a:ext>
              </a:extLst>
            </p:cNvPr>
            <p:cNvSpPr/>
            <p:nvPr/>
          </p:nvSpPr>
          <p:spPr>
            <a:xfrm>
              <a:off x="10157142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D07CC455-FBEA-4948-B9DB-C15A16DF0E91}"/>
                </a:ext>
              </a:extLst>
            </p:cNvPr>
            <p:cNvSpPr/>
            <p:nvPr/>
          </p:nvSpPr>
          <p:spPr>
            <a:xfrm>
              <a:off x="9471342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60F7911F-5FE4-465D-83ED-917D36801AA4}"/>
                </a:ext>
              </a:extLst>
            </p:cNvPr>
            <p:cNvSpPr/>
            <p:nvPr/>
          </p:nvSpPr>
          <p:spPr>
            <a:xfrm>
              <a:off x="8785542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E7A1F703-0B04-4C24-8931-58A7D811EDE0}"/>
                </a:ext>
              </a:extLst>
            </p:cNvPr>
            <p:cNvSpPr/>
            <p:nvPr/>
          </p:nvSpPr>
          <p:spPr>
            <a:xfrm>
              <a:off x="8099742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0D5569C6-9E79-4006-937E-59533009C780}"/>
                </a:ext>
              </a:extLst>
            </p:cNvPr>
            <p:cNvSpPr/>
            <p:nvPr/>
          </p:nvSpPr>
          <p:spPr>
            <a:xfrm>
              <a:off x="7413942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48D2EDE7-8C21-4893-9995-53015B8A0C2E}"/>
                </a:ext>
              </a:extLst>
            </p:cNvPr>
            <p:cNvSpPr/>
            <p:nvPr/>
          </p:nvSpPr>
          <p:spPr>
            <a:xfrm>
              <a:off x="6728142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AA95A3A8-2033-410B-B68C-6318325C3980}"/>
                </a:ext>
              </a:extLst>
            </p:cNvPr>
            <p:cNvSpPr/>
            <p:nvPr/>
          </p:nvSpPr>
          <p:spPr>
            <a:xfrm>
              <a:off x="6042341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83A905E3-71FD-4D05-A4DD-C7878ED4B65F}"/>
                </a:ext>
              </a:extLst>
            </p:cNvPr>
            <p:cNvSpPr/>
            <p:nvPr/>
          </p:nvSpPr>
          <p:spPr>
            <a:xfrm>
              <a:off x="5356541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5CBD22B6-1CC3-4D3D-B20B-3A09D7C298E1}"/>
                </a:ext>
              </a:extLst>
            </p:cNvPr>
            <p:cNvSpPr/>
            <p:nvPr/>
          </p:nvSpPr>
          <p:spPr>
            <a:xfrm>
              <a:off x="4670741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任意多边形: 形状 39">
              <a:extLst>
                <a:ext uri="{FF2B5EF4-FFF2-40B4-BE49-F238E27FC236}">
                  <a16:creationId xmlns:a16="http://schemas.microsoft.com/office/drawing/2014/main" id="{D9E64C79-5273-4A14-9BBC-26F92CCD8460}"/>
                </a:ext>
              </a:extLst>
            </p:cNvPr>
            <p:cNvSpPr/>
            <p:nvPr/>
          </p:nvSpPr>
          <p:spPr>
            <a:xfrm>
              <a:off x="3984941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任意多边形: 形状 40">
              <a:extLst>
                <a:ext uri="{FF2B5EF4-FFF2-40B4-BE49-F238E27FC236}">
                  <a16:creationId xmlns:a16="http://schemas.microsoft.com/office/drawing/2014/main" id="{86F3005F-C757-4027-BF83-C1CD02AEED42}"/>
                </a:ext>
              </a:extLst>
            </p:cNvPr>
            <p:cNvSpPr/>
            <p:nvPr/>
          </p:nvSpPr>
          <p:spPr>
            <a:xfrm>
              <a:off x="3299141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任意多边形: 形状 41">
              <a:extLst>
                <a:ext uri="{FF2B5EF4-FFF2-40B4-BE49-F238E27FC236}">
                  <a16:creationId xmlns:a16="http://schemas.microsoft.com/office/drawing/2014/main" id="{EE4ACB40-FF34-49EA-BDE1-63293515AF39}"/>
                </a:ext>
              </a:extLst>
            </p:cNvPr>
            <p:cNvSpPr/>
            <p:nvPr/>
          </p:nvSpPr>
          <p:spPr>
            <a:xfrm>
              <a:off x="2613341" y="1632902"/>
              <a:ext cx="15875" cy="3444876"/>
            </a:xfrm>
            <a:custGeom>
              <a:avLst/>
              <a:gdLst>
                <a:gd name="connsiteX0" fmla="*/ 0 w 15875"/>
                <a:gd name="connsiteY0" fmla="*/ 0 h 3444876"/>
                <a:gd name="connsiteX1" fmla="*/ 15875 w 15875"/>
                <a:gd name="connsiteY1" fmla="*/ 0 h 3444876"/>
                <a:gd name="connsiteX2" fmla="*/ 15875 w 15875"/>
                <a:gd name="connsiteY2" fmla="*/ 7938 h 3444876"/>
                <a:gd name="connsiteX3" fmla="*/ 15875 w 15875"/>
                <a:gd name="connsiteY3" fmla="*/ 3436938 h 3444876"/>
                <a:gd name="connsiteX4" fmla="*/ 15875 w 15875"/>
                <a:gd name="connsiteY4" fmla="*/ 3444876 h 3444876"/>
                <a:gd name="connsiteX5" fmla="*/ 0 w 15875"/>
                <a:gd name="connsiteY5" fmla="*/ 3444876 h 3444876"/>
                <a:gd name="connsiteX6" fmla="*/ 0 w 15875"/>
                <a:gd name="connsiteY6" fmla="*/ 3436938 h 3444876"/>
                <a:gd name="connsiteX7" fmla="*/ 0 w 15875"/>
                <a:gd name="connsiteY7" fmla="*/ 7938 h 3444876"/>
                <a:gd name="connsiteX8" fmla="*/ 0 w 15875"/>
                <a:gd name="connsiteY8" fmla="*/ 0 h 344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875" h="3444876">
                  <a:moveTo>
                    <a:pt x="0" y="0"/>
                  </a:moveTo>
                  <a:lnTo>
                    <a:pt x="15875" y="0"/>
                  </a:lnTo>
                  <a:lnTo>
                    <a:pt x="15875" y="7938"/>
                  </a:lnTo>
                  <a:lnTo>
                    <a:pt x="15875" y="3436938"/>
                  </a:lnTo>
                  <a:lnTo>
                    <a:pt x="15875" y="3444876"/>
                  </a:lnTo>
                  <a:lnTo>
                    <a:pt x="0" y="3444876"/>
                  </a:lnTo>
                  <a:lnTo>
                    <a:pt x="0" y="3436938"/>
                  </a:lnTo>
                  <a:lnTo>
                    <a:pt x="0" y="7938"/>
                  </a:lnTo>
                  <a:lnTo>
                    <a:pt x="0" y="0"/>
                  </a:lnTo>
                </a:path>
              </a:pathLst>
            </a:custGeom>
            <a:ln w="127">
              <a:gradFill flip="none" rotWithShape="1">
                <a:gsLst>
                  <a:gs pos="0">
                    <a:schemeClr val="accent1">
                      <a:lumMod val="5000"/>
                      <a:lumOff val="95000"/>
                      <a:alpha val="13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rect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5" name="Freeform 5">
            <a:extLst>
              <a:ext uri="{FF2B5EF4-FFF2-40B4-BE49-F238E27FC236}">
                <a16:creationId xmlns:a16="http://schemas.microsoft.com/office/drawing/2014/main" id="{F6750E24-2F52-4431-B71B-4527F0DD2D8C}"/>
              </a:ext>
            </a:extLst>
          </p:cNvPr>
          <p:cNvSpPr>
            <a:spLocks/>
          </p:cNvSpPr>
          <p:nvPr/>
        </p:nvSpPr>
        <p:spPr bwMode="auto">
          <a:xfrm rot="19043325" flipV="1">
            <a:off x="-2371065" y="-2591257"/>
            <a:ext cx="16934128" cy="12739067"/>
          </a:xfrm>
          <a:custGeom>
            <a:avLst/>
            <a:gdLst>
              <a:gd name="T0" fmla="*/ 0 w 17056"/>
              <a:gd name="T1" fmla="*/ 10656 h 10656"/>
              <a:gd name="T2" fmla="*/ 14392 w 17056"/>
              <a:gd name="T3" fmla="*/ 1332 h 10656"/>
              <a:gd name="T4" fmla="*/ 14242 w 17056"/>
              <a:gd name="T5" fmla="*/ 0 h 10656"/>
              <a:gd name="T6" fmla="*/ 17056 w 17056"/>
              <a:gd name="T7" fmla="*/ 2132 h 10656"/>
              <a:gd name="T8" fmla="*/ 14843 w 17056"/>
              <a:gd name="T9" fmla="*/ 5328 h 10656"/>
              <a:gd name="T10" fmla="*/ 14693 w 17056"/>
              <a:gd name="T11" fmla="*/ 3996 h 10656"/>
              <a:gd name="T12" fmla="*/ 0 w 17056"/>
              <a:gd name="T13" fmla="*/ 10656 h 10656"/>
              <a:gd name="connsiteX0" fmla="*/ 0 w 18323"/>
              <a:gd name="connsiteY0" fmla="*/ 10656 h 10656"/>
              <a:gd name="connsiteX1" fmla="*/ 14392 w 18323"/>
              <a:gd name="connsiteY1" fmla="*/ 1332 h 10656"/>
              <a:gd name="connsiteX2" fmla="*/ 14242 w 18323"/>
              <a:gd name="connsiteY2" fmla="*/ 0 h 10656"/>
              <a:gd name="connsiteX3" fmla="*/ 18323 w 18323"/>
              <a:gd name="connsiteY3" fmla="*/ 2120 h 10656"/>
              <a:gd name="connsiteX4" fmla="*/ 14843 w 18323"/>
              <a:gd name="connsiteY4" fmla="*/ 5328 h 10656"/>
              <a:gd name="connsiteX5" fmla="*/ 14693 w 18323"/>
              <a:gd name="connsiteY5" fmla="*/ 3996 h 10656"/>
              <a:gd name="connsiteX6" fmla="*/ 0 w 18323"/>
              <a:gd name="connsiteY6" fmla="*/ 10656 h 10656"/>
              <a:gd name="connsiteX0" fmla="*/ 0 w 18323"/>
              <a:gd name="connsiteY0" fmla="*/ 10656 h 10656"/>
              <a:gd name="connsiteX1" fmla="*/ 14392 w 18323"/>
              <a:gd name="connsiteY1" fmla="*/ 1332 h 10656"/>
              <a:gd name="connsiteX2" fmla="*/ 14242 w 18323"/>
              <a:gd name="connsiteY2" fmla="*/ 0 h 10656"/>
              <a:gd name="connsiteX3" fmla="*/ 18323 w 18323"/>
              <a:gd name="connsiteY3" fmla="*/ 2120 h 10656"/>
              <a:gd name="connsiteX4" fmla="*/ 14843 w 18323"/>
              <a:gd name="connsiteY4" fmla="*/ 5328 h 10656"/>
              <a:gd name="connsiteX5" fmla="*/ 14789 w 18323"/>
              <a:gd name="connsiteY5" fmla="*/ 4349 h 10656"/>
              <a:gd name="connsiteX6" fmla="*/ 0 w 18323"/>
              <a:gd name="connsiteY6" fmla="*/ 10656 h 10656"/>
              <a:gd name="connsiteX0" fmla="*/ 0 w 18323"/>
              <a:gd name="connsiteY0" fmla="*/ 10656 h 10656"/>
              <a:gd name="connsiteX1" fmla="*/ 14392 w 18323"/>
              <a:gd name="connsiteY1" fmla="*/ 1332 h 10656"/>
              <a:gd name="connsiteX2" fmla="*/ 14364 w 18323"/>
              <a:gd name="connsiteY2" fmla="*/ 859 h 10656"/>
              <a:gd name="connsiteX3" fmla="*/ 14242 w 18323"/>
              <a:gd name="connsiteY3" fmla="*/ 0 h 10656"/>
              <a:gd name="connsiteX4" fmla="*/ 18323 w 18323"/>
              <a:gd name="connsiteY4" fmla="*/ 2120 h 10656"/>
              <a:gd name="connsiteX5" fmla="*/ 14843 w 18323"/>
              <a:gd name="connsiteY5" fmla="*/ 5328 h 10656"/>
              <a:gd name="connsiteX6" fmla="*/ 14789 w 18323"/>
              <a:gd name="connsiteY6" fmla="*/ 4349 h 10656"/>
              <a:gd name="connsiteX7" fmla="*/ 0 w 18323"/>
              <a:gd name="connsiteY7" fmla="*/ 10656 h 10656"/>
              <a:gd name="connsiteX0" fmla="*/ 0 w 18323"/>
              <a:gd name="connsiteY0" fmla="*/ 11361 h 11361"/>
              <a:gd name="connsiteX1" fmla="*/ 14392 w 18323"/>
              <a:gd name="connsiteY1" fmla="*/ 2037 h 11361"/>
              <a:gd name="connsiteX2" fmla="*/ 14364 w 18323"/>
              <a:gd name="connsiteY2" fmla="*/ 1564 h 11361"/>
              <a:gd name="connsiteX3" fmla="*/ 14150 w 18323"/>
              <a:gd name="connsiteY3" fmla="*/ 0 h 11361"/>
              <a:gd name="connsiteX4" fmla="*/ 18323 w 18323"/>
              <a:gd name="connsiteY4" fmla="*/ 2825 h 11361"/>
              <a:gd name="connsiteX5" fmla="*/ 14843 w 18323"/>
              <a:gd name="connsiteY5" fmla="*/ 6033 h 11361"/>
              <a:gd name="connsiteX6" fmla="*/ 14789 w 18323"/>
              <a:gd name="connsiteY6" fmla="*/ 5054 h 11361"/>
              <a:gd name="connsiteX7" fmla="*/ 0 w 18323"/>
              <a:gd name="connsiteY7" fmla="*/ 11361 h 11361"/>
              <a:gd name="connsiteX0" fmla="*/ 0 w 18323"/>
              <a:gd name="connsiteY0" fmla="*/ 11361 h 11361"/>
              <a:gd name="connsiteX1" fmla="*/ 14392 w 18323"/>
              <a:gd name="connsiteY1" fmla="*/ 2037 h 11361"/>
              <a:gd name="connsiteX2" fmla="*/ 14364 w 18323"/>
              <a:gd name="connsiteY2" fmla="*/ 1564 h 11361"/>
              <a:gd name="connsiteX3" fmla="*/ 14150 w 18323"/>
              <a:gd name="connsiteY3" fmla="*/ 0 h 11361"/>
              <a:gd name="connsiteX4" fmla="*/ 18323 w 18323"/>
              <a:gd name="connsiteY4" fmla="*/ 2825 h 11361"/>
              <a:gd name="connsiteX5" fmla="*/ 14862 w 18323"/>
              <a:gd name="connsiteY5" fmla="*/ 6584 h 11361"/>
              <a:gd name="connsiteX6" fmla="*/ 14789 w 18323"/>
              <a:gd name="connsiteY6" fmla="*/ 5054 h 11361"/>
              <a:gd name="connsiteX7" fmla="*/ 0 w 18323"/>
              <a:gd name="connsiteY7" fmla="*/ 11361 h 11361"/>
              <a:gd name="connsiteX0" fmla="*/ 0 w 18323"/>
              <a:gd name="connsiteY0" fmla="*/ 11361 h 11361"/>
              <a:gd name="connsiteX1" fmla="*/ 14296 w 18323"/>
              <a:gd name="connsiteY1" fmla="*/ 1684 h 11361"/>
              <a:gd name="connsiteX2" fmla="*/ 14364 w 18323"/>
              <a:gd name="connsiteY2" fmla="*/ 1564 h 11361"/>
              <a:gd name="connsiteX3" fmla="*/ 14150 w 18323"/>
              <a:gd name="connsiteY3" fmla="*/ 0 h 11361"/>
              <a:gd name="connsiteX4" fmla="*/ 18323 w 18323"/>
              <a:gd name="connsiteY4" fmla="*/ 2825 h 11361"/>
              <a:gd name="connsiteX5" fmla="*/ 14862 w 18323"/>
              <a:gd name="connsiteY5" fmla="*/ 6584 h 11361"/>
              <a:gd name="connsiteX6" fmla="*/ 14789 w 18323"/>
              <a:gd name="connsiteY6" fmla="*/ 5054 h 11361"/>
              <a:gd name="connsiteX7" fmla="*/ 0 w 18323"/>
              <a:gd name="connsiteY7" fmla="*/ 11361 h 11361"/>
              <a:gd name="connsiteX0" fmla="*/ 0 w 18323"/>
              <a:gd name="connsiteY0" fmla="*/ 11361 h 11361"/>
              <a:gd name="connsiteX1" fmla="*/ 14296 w 18323"/>
              <a:gd name="connsiteY1" fmla="*/ 1684 h 11361"/>
              <a:gd name="connsiteX2" fmla="*/ 14364 w 18323"/>
              <a:gd name="connsiteY2" fmla="*/ 1564 h 11361"/>
              <a:gd name="connsiteX3" fmla="*/ 14150 w 18323"/>
              <a:gd name="connsiteY3" fmla="*/ 0 h 11361"/>
              <a:gd name="connsiteX4" fmla="*/ 18323 w 18323"/>
              <a:gd name="connsiteY4" fmla="*/ 2825 h 11361"/>
              <a:gd name="connsiteX5" fmla="*/ 14862 w 18323"/>
              <a:gd name="connsiteY5" fmla="*/ 6584 h 11361"/>
              <a:gd name="connsiteX6" fmla="*/ 14789 w 18323"/>
              <a:gd name="connsiteY6" fmla="*/ 5054 h 11361"/>
              <a:gd name="connsiteX7" fmla="*/ 0 w 18323"/>
              <a:gd name="connsiteY7" fmla="*/ 11361 h 11361"/>
              <a:gd name="connsiteX0" fmla="*/ 0 w 17906"/>
              <a:gd name="connsiteY0" fmla="*/ 11969 h 11969"/>
              <a:gd name="connsiteX1" fmla="*/ 13879 w 17906"/>
              <a:gd name="connsiteY1" fmla="*/ 1684 h 11969"/>
              <a:gd name="connsiteX2" fmla="*/ 13947 w 17906"/>
              <a:gd name="connsiteY2" fmla="*/ 1564 h 11969"/>
              <a:gd name="connsiteX3" fmla="*/ 13733 w 17906"/>
              <a:gd name="connsiteY3" fmla="*/ 0 h 11969"/>
              <a:gd name="connsiteX4" fmla="*/ 17906 w 17906"/>
              <a:gd name="connsiteY4" fmla="*/ 2825 h 11969"/>
              <a:gd name="connsiteX5" fmla="*/ 14445 w 17906"/>
              <a:gd name="connsiteY5" fmla="*/ 6584 h 11969"/>
              <a:gd name="connsiteX6" fmla="*/ 14372 w 17906"/>
              <a:gd name="connsiteY6" fmla="*/ 5054 h 11969"/>
              <a:gd name="connsiteX7" fmla="*/ 0 w 17906"/>
              <a:gd name="connsiteY7" fmla="*/ 11969 h 11969"/>
              <a:gd name="connsiteX0" fmla="*/ 0 w 17906"/>
              <a:gd name="connsiteY0" fmla="*/ 11969 h 11969"/>
              <a:gd name="connsiteX1" fmla="*/ 13879 w 17906"/>
              <a:gd name="connsiteY1" fmla="*/ 1684 h 11969"/>
              <a:gd name="connsiteX2" fmla="*/ 13947 w 17906"/>
              <a:gd name="connsiteY2" fmla="*/ 1564 h 11969"/>
              <a:gd name="connsiteX3" fmla="*/ 13733 w 17906"/>
              <a:gd name="connsiteY3" fmla="*/ 0 h 11969"/>
              <a:gd name="connsiteX4" fmla="*/ 17906 w 17906"/>
              <a:gd name="connsiteY4" fmla="*/ 2825 h 11969"/>
              <a:gd name="connsiteX5" fmla="*/ 14445 w 17906"/>
              <a:gd name="connsiteY5" fmla="*/ 6584 h 11969"/>
              <a:gd name="connsiteX6" fmla="*/ 14372 w 17906"/>
              <a:gd name="connsiteY6" fmla="*/ 5054 h 11969"/>
              <a:gd name="connsiteX7" fmla="*/ 0 w 17906"/>
              <a:gd name="connsiteY7" fmla="*/ 11969 h 11969"/>
              <a:gd name="connsiteX0" fmla="*/ 0 w 17906"/>
              <a:gd name="connsiteY0" fmla="*/ 11969 h 11969"/>
              <a:gd name="connsiteX1" fmla="*/ 13879 w 17906"/>
              <a:gd name="connsiteY1" fmla="*/ 1684 h 11969"/>
              <a:gd name="connsiteX2" fmla="*/ 13947 w 17906"/>
              <a:gd name="connsiteY2" fmla="*/ 1564 h 11969"/>
              <a:gd name="connsiteX3" fmla="*/ 13733 w 17906"/>
              <a:gd name="connsiteY3" fmla="*/ 0 h 11969"/>
              <a:gd name="connsiteX4" fmla="*/ 17906 w 17906"/>
              <a:gd name="connsiteY4" fmla="*/ 2825 h 11969"/>
              <a:gd name="connsiteX5" fmla="*/ 14445 w 17906"/>
              <a:gd name="connsiteY5" fmla="*/ 6584 h 11969"/>
              <a:gd name="connsiteX6" fmla="*/ 14372 w 17906"/>
              <a:gd name="connsiteY6" fmla="*/ 5054 h 11969"/>
              <a:gd name="connsiteX7" fmla="*/ 0 w 17906"/>
              <a:gd name="connsiteY7" fmla="*/ 11969 h 11969"/>
              <a:gd name="connsiteX0" fmla="*/ 0 w 18064"/>
              <a:gd name="connsiteY0" fmla="*/ 11969 h 11969"/>
              <a:gd name="connsiteX1" fmla="*/ 13879 w 18064"/>
              <a:gd name="connsiteY1" fmla="*/ 1684 h 11969"/>
              <a:gd name="connsiteX2" fmla="*/ 13947 w 18064"/>
              <a:gd name="connsiteY2" fmla="*/ 1564 h 11969"/>
              <a:gd name="connsiteX3" fmla="*/ 13733 w 18064"/>
              <a:gd name="connsiteY3" fmla="*/ 0 h 11969"/>
              <a:gd name="connsiteX4" fmla="*/ 18064 w 18064"/>
              <a:gd name="connsiteY4" fmla="*/ 3008 h 11969"/>
              <a:gd name="connsiteX5" fmla="*/ 14445 w 18064"/>
              <a:gd name="connsiteY5" fmla="*/ 6584 h 11969"/>
              <a:gd name="connsiteX6" fmla="*/ 14372 w 18064"/>
              <a:gd name="connsiteY6" fmla="*/ 5054 h 11969"/>
              <a:gd name="connsiteX7" fmla="*/ 0 w 18064"/>
              <a:gd name="connsiteY7" fmla="*/ 11969 h 11969"/>
              <a:gd name="connsiteX0" fmla="*/ 0 w 18489"/>
              <a:gd name="connsiteY0" fmla="*/ 11969 h 11969"/>
              <a:gd name="connsiteX1" fmla="*/ 13879 w 18489"/>
              <a:gd name="connsiteY1" fmla="*/ 1684 h 11969"/>
              <a:gd name="connsiteX2" fmla="*/ 13947 w 18489"/>
              <a:gd name="connsiteY2" fmla="*/ 1564 h 11969"/>
              <a:gd name="connsiteX3" fmla="*/ 13733 w 18489"/>
              <a:gd name="connsiteY3" fmla="*/ 0 h 11969"/>
              <a:gd name="connsiteX4" fmla="*/ 18489 w 18489"/>
              <a:gd name="connsiteY4" fmla="*/ 3170 h 11969"/>
              <a:gd name="connsiteX5" fmla="*/ 14445 w 18489"/>
              <a:gd name="connsiteY5" fmla="*/ 6584 h 11969"/>
              <a:gd name="connsiteX6" fmla="*/ 14372 w 18489"/>
              <a:gd name="connsiteY6" fmla="*/ 5054 h 11969"/>
              <a:gd name="connsiteX7" fmla="*/ 0 w 18489"/>
              <a:gd name="connsiteY7" fmla="*/ 11969 h 11969"/>
              <a:gd name="connsiteX0" fmla="*/ 0 w 18489"/>
              <a:gd name="connsiteY0" fmla="*/ 11969 h 11969"/>
              <a:gd name="connsiteX1" fmla="*/ 13969 w 18489"/>
              <a:gd name="connsiteY1" fmla="*/ 1667 h 11969"/>
              <a:gd name="connsiteX2" fmla="*/ 13947 w 18489"/>
              <a:gd name="connsiteY2" fmla="*/ 1564 h 11969"/>
              <a:gd name="connsiteX3" fmla="*/ 13733 w 18489"/>
              <a:gd name="connsiteY3" fmla="*/ 0 h 11969"/>
              <a:gd name="connsiteX4" fmla="*/ 18489 w 18489"/>
              <a:gd name="connsiteY4" fmla="*/ 3170 h 11969"/>
              <a:gd name="connsiteX5" fmla="*/ 14445 w 18489"/>
              <a:gd name="connsiteY5" fmla="*/ 6584 h 11969"/>
              <a:gd name="connsiteX6" fmla="*/ 14372 w 18489"/>
              <a:gd name="connsiteY6" fmla="*/ 5054 h 11969"/>
              <a:gd name="connsiteX7" fmla="*/ 0 w 18489"/>
              <a:gd name="connsiteY7" fmla="*/ 11969 h 11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89" h="11969">
                <a:moveTo>
                  <a:pt x="0" y="11969"/>
                </a:moveTo>
                <a:cubicBezTo>
                  <a:pt x="1612" y="7048"/>
                  <a:pt x="6270" y="3147"/>
                  <a:pt x="13969" y="1667"/>
                </a:cubicBezTo>
                <a:cubicBezTo>
                  <a:pt x="13926" y="1582"/>
                  <a:pt x="13990" y="1649"/>
                  <a:pt x="13947" y="1564"/>
                </a:cubicBezTo>
                <a:cubicBezTo>
                  <a:pt x="13906" y="1278"/>
                  <a:pt x="13774" y="286"/>
                  <a:pt x="13733" y="0"/>
                </a:cubicBezTo>
                <a:lnTo>
                  <a:pt x="18489" y="3170"/>
                </a:lnTo>
                <a:lnTo>
                  <a:pt x="14445" y="6584"/>
                </a:lnTo>
                <a:cubicBezTo>
                  <a:pt x="14427" y="6258"/>
                  <a:pt x="14390" y="5380"/>
                  <a:pt x="14372" y="5054"/>
                </a:cubicBezTo>
                <a:cubicBezTo>
                  <a:pt x="7420" y="5646"/>
                  <a:pt x="2465" y="7603"/>
                  <a:pt x="0" y="11969"/>
                </a:cubicBezTo>
                <a:close/>
              </a:path>
            </a:pathLst>
          </a:custGeom>
          <a:gradFill flip="none" rotWithShape="1">
            <a:gsLst>
              <a:gs pos="33000">
                <a:srgbClr val="474299"/>
              </a:gs>
              <a:gs pos="100000">
                <a:srgbClr val="9C60CE"/>
              </a:gs>
            </a:gsLst>
            <a:lin ang="16200000" scaled="1"/>
            <a:tileRect/>
          </a:gra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B6C9F046-B7EE-4515-89B8-8724A00E0C99}"/>
              </a:ext>
            </a:extLst>
          </p:cNvPr>
          <p:cNvCxnSpPr>
            <a:cxnSpLocks/>
          </p:cNvCxnSpPr>
          <p:nvPr/>
        </p:nvCxnSpPr>
        <p:spPr>
          <a:xfrm>
            <a:off x="1386840" y="1878904"/>
            <a:ext cx="0" cy="3544865"/>
          </a:xfrm>
          <a:prstGeom prst="line">
            <a:avLst/>
          </a:prstGeom>
          <a:ln w="31750" cap="sq">
            <a:gradFill flip="none" rotWithShape="1">
              <a:gsLst>
                <a:gs pos="26000">
                  <a:srgbClr val="AF98E0"/>
                </a:gs>
                <a:gs pos="100000">
                  <a:srgbClr val="6F51B4">
                    <a:alpha val="0"/>
                  </a:srgbClr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DB97CCBE-CC7E-4959-A4B3-64FC2551DD6D}"/>
              </a:ext>
            </a:extLst>
          </p:cNvPr>
          <p:cNvCxnSpPr>
            <a:cxnSpLocks/>
          </p:cNvCxnSpPr>
          <p:nvPr/>
        </p:nvCxnSpPr>
        <p:spPr>
          <a:xfrm>
            <a:off x="1386840" y="5423769"/>
            <a:ext cx="10134600" cy="0"/>
          </a:xfrm>
          <a:prstGeom prst="line">
            <a:avLst/>
          </a:prstGeom>
          <a:ln w="31750" cap="sq">
            <a:gradFill flip="none" rotWithShape="1">
              <a:gsLst>
                <a:gs pos="45000">
                  <a:srgbClr val="AF98E0"/>
                </a:gs>
                <a:gs pos="100000">
                  <a:srgbClr val="6F51B4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椭圆 47">
            <a:extLst>
              <a:ext uri="{FF2B5EF4-FFF2-40B4-BE49-F238E27FC236}">
                <a16:creationId xmlns:a16="http://schemas.microsoft.com/office/drawing/2014/main" id="{861412CC-39C3-4D3B-A1E9-8A03AAE8394A}"/>
              </a:ext>
            </a:extLst>
          </p:cNvPr>
          <p:cNvSpPr>
            <a:spLocks noChangeAspect="1"/>
          </p:cNvSpPr>
          <p:nvPr/>
        </p:nvSpPr>
        <p:spPr>
          <a:xfrm>
            <a:off x="3188550" y="5105020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9730A65F-6814-4A4B-A7DD-1A5E61DB9871}"/>
              </a:ext>
            </a:extLst>
          </p:cNvPr>
          <p:cNvSpPr>
            <a:spLocks noChangeAspect="1"/>
          </p:cNvSpPr>
          <p:nvPr/>
        </p:nvSpPr>
        <p:spPr>
          <a:xfrm>
            <a:off x="6481350" y="3688071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0EA3260D-2278-44A3-9D22-3138D23E58E8}"/>
              </a:ext>
            </a:extLst>
          </p:cNvPr>
          <p:cNvSpPr>
            <a:spLocks noChangeAspect="1"/>
          </p:cNvSpPr>
          <p:nvPr/>
        </p:nvSpPr>
        <p:spPr>
          <a:xfrm>
            <a:off x="9312726" y="1903343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·</a:t>
            </a:r>
            <a:endParaRPr lang="zh-CN" altLang="en-US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66B7362-F7B5-46EA-8D95-E18CC90D8708}"/>
              </a:ext>
            </a:extLst>
          </p:cNvPr>
          <p:cNvSpPr txBox="1"/>
          <p:nvPr/>
        </p:nvSpPr>
        <p:spPr>
          <a:xfrm>
            <a:off x="2632216" y="4478816"/>
            <a:ext cx="2723361" cy="489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本校及周边成功推广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632A4A06-944F-4C8F-88C0-66D5DB733CAA}"/>
              </a:ext>
            </a:extLst>
          </p:cNvPr>
          <p:cNvSpPr txBox="1"/>
          <p:nvPr/>
        </p:nvSpPr>
        <p:spPr>
          <a:xfrm>
            <a:off x="6100043" y="3157816"/>
            <a:ext cx="1963986" cy="489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 </a:t>
            </a:r>
            <a:r>
              <a:rPr lang="en-US" altLang="zh-CN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350 </a:t>
            </a:r>
            <a:r>
              <a:rPr lang="zh-CN" altLang="en-US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BD701EDB-4607-49BA-A58D-011C18295794}"/>
              </a:ext>
            </a:extLst>
          </p:cNvPr>
          <p:cNvSpPr txBox="1"/>
          <p:nvPr/>
        </p:nvSpPr>
        <p:spPr>
          <a:xfrm>
            <a:off x="8647343" y="1282977"/>
            <a:ext cx="2350784" cy="489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总营业额 </a:t>
            </a:r>
            <a:r>
              <a:rPr lang="en-US" altLang="zh-CN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19w+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D6E6F3AA-276A-48E6-BE7E-7B0E8EEDB25F}"/>
              </a:ext>
            </a:extLst>
          </p:cNvPr>
          <p:cNvSpPr txBox="1"/>
          <p:nvPr/>
        </p:nvSpPr>
        <p:spPr>
          <a:xfrm>
            <a:off x="2404960" y="5376605"/>
            <a:ext cx="2734430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成功培养南岸校区商家知名度不断攀升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C53E772D-FF77-428F-AB20-0E2C3FEAFC44}"/>
              </a:ext>
            </a:extLst>
          </p:cNvPr>
          <p:cNvSpPr txBox="1"/>
          <p:nvPr/>
        </p:nvSpPr>
        <p:spPr>
          <a:xfrm>
            <a:off x="5671618" y="3934948"/>
            <a:ext cx="2710382" cy="11613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线上平台初步投入运营广受用户好评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用户体验达到预期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467CE14A-FB1D-4E2A-886F-C47E8C7B2CE6}"/>
              </a:ext>
            </a:extLst>
          </p:cNvPr>
          <p:cNvSpPr txBox="1"/>
          <p:nvPr/>
        </p:nvSpPr>
        <p:spPr>
          <a:xfrm>
            <a:off x="8230659" y="2215849"/>
            <a:ext cx="4102119" cy="7612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线下与部分学院达成初步合作关系</a:t>
            </a:r>
            <a:endParaRPr lang="en-US" altLang="zh-CN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如：组建视频监控系统等</a:t>
            </a:r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724A35E4-8EE7-44A7-AD59-2DECBE7B4E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709" y="4484260"/>
            <a:ext cx="547958" cy="547958"/>
          </a:xfrm>
          <a:prstGeom prst="rect">
            <a:avLst/>
          </a:prstGeom>
        </p:spPr>
      </p:pic>
      <p:pic>
        <p:nvPicPr>
          <p:cNvPr id="59" name="图片 58">
            <a:extLst>
              <a:ext uri="{FF2B5EF4-FFF2-40B4-BE49-F238E27FC236}">
                <a16:creationId xmlns:a16="http://schemas.microsoft.com/office/drawing/2014/main" id="{12510DFF-D17D-4865-AE3F-D260262BF5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617" y="3256591"/>
            <a:ext cx="312430" cy="312430"/>
          </a:xfrm>
          <a:prstGeom prst="rect">
            <a:avLst/>
          </a:prstGeom>
        </p:spPr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69DAF9E3-F846-4890-8DC7-5905624F81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659" y="1370425"/>
            <a:ext cx="371366" cy="371366"/>
          </a:xfrm>
          <a:prstGeom prst="rect">
            <a:avLst/>
          </a:prstGeom>
        </p:spPr>
      </p:pic>
      <p:sp>
        <p:nvSpPr>
          <p:cNvPr id="64" name="矩形 63">
            <a:extLst>
              <a:ext uri="{FF2B5EF4-FFF2-40B4-BE49-F238E27FC236}">
                <a16:creationId xmlns:a16="http://schemas.microsoft.com/office/drawing/2014/main" id="{20E011E4-F2CB-4949-8B93-B3F06DF17276}"/>
              </a:ext>
            </a:extLst>
          </p:cNvPr>
          <p:cNvSpPr/>
          <p:nvPr/>
        </p:nvSpPr>
        <p:spPr>
          <a:xfrm>
            <a:off x="1394035" y="654974"/>
            <a:ext cx="1231106" cy="3693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已有成果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A2596DAA-7590-4516-BD5B-477B02C77A21}"/>
              </a:ext>
            </a:extLst>
          </p:cNvPr>
          <p:cNvGrpSpPr/>
          <p:nvPr/>
        </p:nvGrpSpPr>
        <p:grpSpPr>
          <a:xfrm>
            <a:off x="679794" y="737941"/>
            <a:ext cx="335339" cy="213215"/>
            <a:chOff x="679794" y="737941"/>
            <a:chExt cx="335339" cy="213215"/>
          </a:xfrm>
        </p:grpSpPr>
        <p:sp>
          <p:nvSpPr>
            <p:cNvPr id="66" name="L 形 65">
              <a:extLst>
                <a:ext uri="{FF2B5EF4-FFF2-40B4-BE49-F238E27FC236}">
                  <a16:creationId xmlns:a16="http://schemas.microsoft.com/office/drawing/2014/main" id="{B8F5AC07-817E-4933-B111-F8606F6A05C6}"/>
                </a:ext>
              </a:extLst>
            </p:cNvPr>
            <p:cNvSpPr/>
            <p:nvPr/>
          </p:nvSpPr>
          <p:spPr>
            <a:xfrm rot="13500000">
              <a:off x="679794" y="737942"/>
              <a:ext cx="213214" cy="213214"/>
            </a:xfrm>
            <a:prstGeom prst="corner">
              <a:avLst>
                <a:gd name="adj1" fmla="val 13858"/>
                <a:gd name="adj2" fmla="val 1389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L 形 66">
              <a:extLst>
                <a:ext uri="{FF2B5EF4-FFF2-40B4-BE49-F238E27FC236}">
                  <a16:creationId xmlns:a16="http://schemas.microsoft.com/office/drawing/2014/main" id="{FB7026A7-F2D0-430E-92BB-02EDD282322A}"/>
                </a:ext>
              </a:extLst>
            </p:cNvPr>
            <p:cNvSpPr/>
            <p:nvPr/>
          </p:nvSpPr>
          <p:spPr>
            <a:xfrm rot="13500000">
              <a:off x="801919" y="737941"/>
              <a:ext cx="213214" cy="213214"/>
            </a:xfrm>
            <a:prstGeom prst="corner">
              <a:avLst>
                <a:gd name="adj1" fmla="val 13858"/>
                <a:gd name="adj2" fmla="val 1389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47119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D4AC1793-DDDB-4D14-8266-C2EFA857455A}"/>
              </a:ext>
            </a:extLst>
          </p:cNvPr>
          <p:cNvCxnSpPr>
            <a:cxnSpLocks/>
          </p:cNvCxnSpPr>
          <p:nvPr/>
        </p:nvCxnSpPr>
        <p:spPr>
          <a:xfrm>
            <a:off x="3619500" y="3708400"/>
            <a:ext cx="7899400" cy="0"/>
          </a:xfrm>
          <a:prstGeom prst="line">
            <a:avLst/>
          </a:prstGeom>
          <a:ln w="254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>
            <a:extLst>
              <a:ext uri="{FF2B5EF4-FFF2-40B4-BE49-F238E27FC236}">
                <a16:creationId xmlns:a16="http://schemas.microsoft.com/office/drawing/2014/main" id="{60B1B5D9-E112-4B63-ACE0-3D474A5B6B3A}"/>
              </a:ext>
            </a:extLst>
          </p:cNvPr>
          <p:cNvGrpSpPr/>
          <p:nvPr/>
        </p:nvGrpSpPr>
        <p:grpSpPr>
          <a:xfrm>
            <a:off x="0" y="1293138"/>
            <a:ext cx="4109866" cy="4037008"/>
            <a:chOff x="5340257" y="1265924"/>
            <a:chExt cx="4109866" cy="4037008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DBB71C56-3D78-4032-98F3-FDB70F807299}"/>
                </a:ext>
              </a:extLst>
            </p:cNvPr>
            <p:cNvSpPr>
              <a:spLocks noChangeAspect="1"/>
            </p:cNvSpPr>
            <p:nvPr/>
          </p:nvSpPr>
          <p:spPr>
            <a:xfrm rot="12636463">
              <a:off x="5340257" y="1265924"/>
              <a:ext cx="4109866" cy="4037008"/>
            </a:xfrm>
            <a:custGeom>
              <a:avLst/>
              <a:gdLst>
                <a:gd name="connsiteX0" fmla="*/ 3312410 w 4178982"/>
                <a:gd name="connsiteY0" fmla="*/ 15982 h 4104898"/>
                <a:gd name="connsiteX1" fmla="*/ 4176010 w 4178982"/>
                <a:gd name="connsiteY1" fmla="*/ 1042142 h 4104898"/>
                <a:gd name="connsiteX2" fmla="*/ 3129530 w 4178982"/>
                <a:gd name="connsiteY2" fmla="*/ 4100302 h 4104898"/>
                <a:gd name="connsiteX3" fmla="*/ 250 w 4178982"/>
                <a:gd name="connsiteY3" fmla="*/ 1692382 h 4104898"/>
                <a:gd name="connsiteX4" fmla="*/ 3312410 w 4178982"/>
                <a:gd name="connsiteY4" fmla="*/ 15982 h 410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8982" h="4104898">
                  <a:moveTo>
                    <a:pt x="3312410" y="15982"/>
                  </a:moveTo>
                  <a:cubicBezTo>
                    <a:pt x="4008370" y="-92391"/>
                    <a:pt x="4206490" y="361422"/>
                    <a:pt x="4176010" y="1042142"/>
                  </a:cubicBezTo>
                  <a:cubicBezTo>
                    <a:pt x="4145530" y="1722862"/>
                    <a:pt x="3825490" y="3991929"/>
                    <a:pt x="3129530" y="4100302"/>
                  </a:cubicBezTo>
                  <a:cubicBezTo>
                    <a:pt x="2433570" y="4208675"/>
                    <a:pt x="-28537" y="2371409"/>
                    <a:pt x="250" y="1692382"/>
                  </a:cubicBezTo>
                  <a:cubicBezTo>
                    <a:pt x="29037" y="1013355"/>
                    <a:pt x="2616450" y="124355"/>
                    <a:pt x="3312410" y="15982"/>
                  </a:cubicBezTo>
                  <a:close/>
                </a:path>
              </a:pathLst>
            </a:custGeom>
            <a:blipFill dpi="0" rotWithShape="0">
              <a:blip r:embed="rId2"/>
              <a:srcRect/>
              <a:stretch>
                <a:fillRect l="-23062" t="-3281" r="-74720" b="-92309"/>
              </a:stretch>
            </a:blip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2F9ED308-A7DA-4977-ABF9-1D1457792F7E}"/>
                </a:ext>
              </a:extLst>
            </p:cNvPr>
            <p:cNvSpPr/>
            <p:nvPr/>
          </p:nvSpPr>
          <p:spPr>
            <a:xfrm rot="20831795">
              <a:off x="6285452" y="1675584"/>
              <a:ext cx="2794368" cy="2892122"/>
            </a:xfrm>
            <a:custGeom>
              <a:avLst/>
              <a:gdLst>
                <a:gd name="connsiteX0" fmla="*/ 3312410 w 4178982"/>
                <a:gd name="connsiteY0" fmla="*/ 15982 h 4104898"/>
                <a:gd name="connsiteX1" fmla="*/ 4176010 w 4178982"/>
                <a:gd name="connsiteY1" fmla="*/ 1042142 h 4104898"/>
                <a:gd name="connsiteX2" fmla="*/ 3129530 w 4178982"/>
                <a:gd name="connsiteY2" fmla="*/ 4100302 h 4104898"/>
                <a:gd name="connsiteX3" fmla="*/ 250 w 4178982"/>
                <a:gd name="connsiteY3" fmla="*/ 1692382 h 4104898"/>
                <a:gd name="connsiteX4" fmla="*/ 3312410 w 4178982"/>
                <a:gd name="connsiteY4" fmla="*/ 15982 h 410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78982" h="4104898">
                  <a:moveTo>
                    <a:pt x="3312410" y="15982"/>
                  </a:moveTo>
                  <a:cubicBezTo>
                    <a:pt x="4008370" y="-92391"/>
                    <a:pt x="4206490" y="361422"/>
                    <a:pt x="4176010" y="1042142"/>
                  </a:cubicBezTo>
                  <a:cubicBezTo>
                    <a:pt x="4145530" y="1722862"/>
                    <a:pt x="3825490" y="3991929"/>
                    <a:pt x="3129530" y="4100302"/>
                  </a:cubicBezTo>
                  <a:cubicBezTo>
                    <a:pt x="2433570" y="4208675"/>
                    <a:pt x="-28537" y="2371409"/>
                    <a:pt x="250" y="1692382"/>
                  </a:cubicBezTo>
                  <a:cubicBezTo>
                    <a:pt x="29037" y="1013355"/>
                    <a:pt x="2616450" y="124355"/>
                    <a:pt x="3312410" y="159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104A93">
                    <a:alpha val="85000"/>
                  </a:srgbClr>
                </a:gs>
                <a:gs pos="100000">
                  <a:srgbClr val="6F31A0">
                    <a:alpha val="85000"/>
                  </a:srgb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21A302E9-0FE1-47CE-955A-7C0A7B21C53F}"/>
              </a:ext>
            </a:extLst>
          </p:cNvPr>
          <p:cNvSpPr txBox="1"/>
          <p:nvPr/>
        </p:nvSpPr>
        <p:spPr>
          <a:xfrm>
            <a:off x="6096000" y="2403191"/>
            <a:ext cx="2583852" cy="1175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6000" spc="300" dirty="0">
                <a:latin typeface="锐字逼格青春体简2.0" panose="02010604000000000000" pitchFamily="2" charset="-122"/>
                <a:ea typeface="锐字逼格青春体简2.0" panose="02010604000000000000" pitchFamily="2" charset="-122"/>
              </a:rPr>
              <a:t>知行邦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5519CF0-798B-4AB9-B36C-093DE5DB3480}"/>
              </a:ext>
            </a:extLst>
          </p:cNvPr>
          <p:cNvSpPr txBox="1"/>
          <p:nvPr/>
        </p:nvSpPr>
        <p:spPr>
          <a:xfrm>
            <a:off x="4244413" y="3838608"/>
            <a:ext cx="7117854" cy="4467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2400" b="1" dirty="0">
                <a:latin typeface="+mn-ea"/>
              </a:rPr>
              <a:t>校园办公设备服务专家，迅速而专业的服务触手可达</a:t>
            </a:r>
          </a:p>
        </p:txBody>
      </p:sp>
    </p:spTree>
    <p:extLst>
      <p:ext uri="{BB962C8B-B14F-4D97-AF65-F5344CB8AC3E}">
        <p14:creationId xmlns:p14="http://schemas.microsoft.com/office/powerpoint/2010/main" val="2652888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04A93"/>
            </a:gs>
            <a:gs pos="100000">
              <a:srgbClr val="6F31A0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组合 44">
            <a:extLst>
              <a:ext uri="{FF2B5EF4-FFF2-40B4-BE49-F238E27FC236}">
                <a16:creationId xmlns:a16="http://schemas.microsoft.com/office/drawing/2014/main" id="{89E398BF-EFC5-4E62-B698-A6115A447CE2}"/>
              </a:ext>
            </a:extLst>
          </p:cNvPr>
          <p:cNvGrpSpPr/>
          <p:nvPr/>
        </p:nvGrpSpPr>
        <p:grpSpPr>
          <a:xfrm rot="1700291">
            <a:off x="5162159" y="877125"/>
            <a:ext cx="5818774" cy="5103749"/>
            <a:chOff x="5162159" y="877125"/>
            <a:chExt cx="5818774" cy="5103749"/>
          </a:xfrm>
          <a:blipFill dpi="0" rotWithShape="0">
            <a:blip r:embed="rId2"/>
            <a:srcRect/>
            <a:tile tx="0" ty="0" sx="100000" sy="100000" flip="none" algn="tl"/>
          </a:blipFill>
        </p:grpSpPr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E9354D56-37C0-4241-A233-670E661FF203}"/>
                </a:ext>
              </a:extLst>
            </p:cNvPr>
            <p:cNvGrpSpPr/>
            <p:nvPr/>
          </p:nvGrpSpPr>
          <p:grpSpPr>
            <a:xfrm>
              <a:off x="10440686" y="1942580"/>
              <a:ext cx="540247" cy="2552821"/>
              <a:chOff x="10597774" y="1940142"/>
              <a:chExt cx="540247" cy="2552821"/>
            </a:xfrm>
            <a:grpFill/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A5002662-4587-4775-9855-06F5F97193B8}"/>
                  </a:ext>
                </a:extLst>
              </p:cNvPr>
              <p:cNvSpPr/>
              <p:nvPr/>
            </p:nvSpPr>
            <p:spPr>
              <a:xfrm>
                <a:off x="10597774" y="2161543"/>
                <a:ext cx="540000" cy="20614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椭圆 39">
                <a:extLst>
                  <a:ext uri="{FF2B5EF4-FFF2-40B4-BE49-F238E27FC236}">
                    <a16:creationId xmlns:a16="http://schemas.microsoft.com/office/drawing/2014/main" id="{1AE37742-541F-480C-AC9C-FB3661B84C9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598021" y="1940142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椭圆 40">
                <a:extLst>
                  <a:ext uri="{FF2B5EF4-FFF2-40B4-BE49-F238E27FC236}">
                    <a16:creationId xmlns:a16="http://schemas.microsoft.com/office/drawing/2014/main" id="{CDE399D4-7866-47D2-BE19-78414A2DAFA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597774" y="3952963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CD7D8C11-5162-4F13-ABB1-30D6789C4F01}"/>
                </a:ext>
              </a:extLst>
            </p:cNvPr>
            <p:cNvGrpSpPr/>
            <p:nvPr/>
          </p:nvGrpSpPr>
          <p:grpSpPr>
            <a:xfrm>
              <a:off x="9685393" y="2238122"/>
              <a:ext cx="540000" cy="2863152"/>
              <a:chOff x="9771795" y="2238122"/>
              <a:chExt cx="540000" cy="2863152"/>
            </a:xfrm>
            <a:grpFill/>
          </p:grpSpPr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2318B9F2-AA0A-43A2-9D9A-801E59984E71}"/>
                  </a:ext>
                </a:extLst>
              </p:cNvPr>
              <p:cNvSpPr/>
              <p:nvPr/>
            </p:nvSpPr>
            <p:spPr>
              <a:xfrm>
                <a:off x="9771795" y="2499854"/>
                <a:ext cx="540000" cy="23662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5C2E2B11-278D-498F-BD59-5B4160314B2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771795" y="2238122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DB7169F7-E268-4239-89AD-C1C25DD478D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771795" y="4561274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F53DFACE-FCBF-4B8F-B121-12B147C51EB8}"/>
                </a:ext>
              </a:extLst>
            </p:cNvPr>
            <p:cNvGrpSpPr/>
            <p:nvPr/>
          </p:nvGrpSpPr>
          <p:grpSpPr>
            <a:xfrm>
              <a:off x="5162159" y="2508122"/>
              <a:ext cx="540000" cy="2601420"/>
              <a:chOff x="4849527" y="2390005"/>
              <a:chExt cx="540000" cy="2601420"/>
            </a:xfrm>
            <a:grpFill/>
          </p:grpSpPr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313D3614-ADDF-4A29-B569-8FCEE5D0E695}"/>
                  </a:ext>
                </a:extLst>
              </p:cNvPr>
              <p:cNvSpPr/>
              <p:nvPr/>
            </p:nvSpPr>
            <p:spPr>
              <a:xfrm>
                <a:off x="4849527" y="2660005"/>
                <a:ext cx="540000" cy="20614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884A68A9-5878-4DBE-B8E0-665A61B8A03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49527" y="2390005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35" name="椭圆 34">
                <a:extLst>
                  <a:ext uri="{FF2B5EF4-FFF2-40B4-BE49-F238E27FC236}">
                    <a16:creationId xmlns:a16="http://schemas.microsoft.com/office/drawing/2014/main" id="{A15D9948-1649-4918-8E1F-7A16E2E97A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49527" y="4451425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EFC486D5-F937-4DC9-A5FD-8A16AE0AD770}"/>
                </a:ext>
              </a:extLst>
            </p:cNvPr>
            <p:cNvGrpSpPr/>
            <p:nvPr/>
          </p:nvGrpSpPr>
          <p:grpSpPr>
            <a:xfrm>
              <a:off x="5915773" y="1690936"/>
              <a:ext cx="540000" cy="3127622"/>
              <a:chOff x="2356676" y="3549274"/>
              <a:chExt cx="540000" cy="3127622"/>
            </a:xfrm>
            <a:grpFill/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949B1812-540C-4461-AD4F-2679F50F8FCC}"/>
                  </a:ext>
                </a:extLst>
              </p:cNvPr>
              <p:cNvSpPr/>
              <p:nvPr/>
            </p:nvSpPr>
            <p:spPr>
              <a:xfrm>
                <a:off x="2356676" y="3819274"/>
                <a:ext cx="540000" cy="258762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0BD7BE04-2762-4AA4-A030-8234EB8CDC6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56676" y="3549274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879D85D1-AE5E-4F4E-9C29-46BE158EB0B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356676" y="6136896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4084890C-C99F-4AA4-8496-087C0E2F6BFB}"/>
                </a:ext>
              </a:extLst>
            </p:cNvPr>
            <p:cNvGrpSpPr/>
            <p:nvPr/>
          </p:nvGrpSpPr>
          <p:grpSpPr>
            <a:xfrm>
              <a:off x="6669387" y="879509"/>
              <a:ext cx="540000" cy="5101365"/>
              <a:chOff x="6461947" y="769660"/>
              <a:chExt cx="540000" cy="5101365"/>
            </a:xfrm>
            <a:grpFill/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EA8C602E-DDE1-4178-B391-27E9DF8AE77F}"/>
                  </a:ext>
                </a:extLst>
              </p:cNvPr>
              <p:cNvSpPr/>
              <p:nvPr/>
            </p:nvSpPr>
            <p:spPr>
              <a:xfrm>
                <a:off x="6461947" y="1039660"/>
                <a:ext cx="540000" cy="456136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E0CF2D2A-1C7C-40F8-84F2-71566C017CA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1947" y="769660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F3969995-3401-4E08-833E-A283F4CD76B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61947" y="5331025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76FC5AF9-E370-4E46-9B79-530EA44E7FDE}"/>
                </a:ext>
              </a:extLst>
            </p:cNvPr>
            <p:cNvGrpSpPr/>
            <p:nvPr/>
          </p:nvGrpSpPr>
          <p:grpSpPr>
            <a:xfrm>
              <a:off x="7423001" y="1891543"/>
              <a:ext cx="541550" cy="4039030"/>
              <a:chOff x="7304303" y="1781694"/>
              <a:chExt cx="541550" cy="4039030"/>
            </a:xfrm>
            <a:grpFill/>
          </p:grpSpPr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4B684089-7984-4805-B6B0-1F349F6D3BBE}"/>
                  </a:ext>
                </a:extLst>
              </p:cNvPr>
              <p:cNvSpPr/>
              <p:nvPr/>
            </p:nvSpPr>
            <p:spPr>
              <a:xfrm>
                <a:off x="7304303" y="2051694"/>
                <a:ext cx="540000" cy="3499029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42096F03-B927-4DBB-A805-9FFFFBCE92C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304303" y="5280724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14AF1D9A-C8C6-4645-BD65-F3247CD5452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305853" y="1781694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5BE345E0-9AB8-4901-ABCB-0AFD7D31FC3D}"/>
                </a:ext>
              </a:extLst>
            </p:cNvPr>
            <p:cNvGrpSpPr/>
            <p:nvPr/>
          </p:nvGrpSpPr>
          <p:grpSpPr>
            <a:xfrm>
              <a:off x="8178165" y="1417125"/>
              <a:ext cx="540000" cy="3973449"/>
              <a:chOff x="8119840" y="1307276"/>
              <a:chExt cx="540000" cy="3973449"/>
            </a:xfrm>
            <a:grpFill/>
          </p:grpSpPr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F23BC898-1DE7-4C41-BB2C-9AED3CC3C9A2}"/>
                  </a:ext>
                </a:extLst>
              </p:cNvPr>
              <p:cNvSpPr/>
              <p:nvPr/>
            </p:nvSpPr>
            <p:spPr>
              <a:xfrm>
                <a:off x="8119840" y="1560294"/>
                <a:ext cx="540000" cy="3465932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椭圆 15">
                <a:extLst>
                  <a:ext uri="{FF2B5EF4-FFF2-40B4-BE49-F238E27FC236}">
                    <a16:creationId xmlns:a16="http://schemas.microsoft.com/office/drawing/2014/main" id="{9C104492-76DB-4E34-8BA3-4263E76076D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119840" y="1307276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CF4472AF-6B29-42F8-9C0A-E6C9410051D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119840" y="4740725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80A80EAC-AB80-4AF6-BA8E-97DFCB77B7A2}"/>
                </a:ext>
              </a:extLst>
            </p:cNvPr>
            <p:cNvGrpSpPr/>
            <p:nvPr/>
          </p:nvGrpSpPr>
          <p:grpSpPr>
            <a:xfrm>
              <a:off x="8931779" y="877125"/>
              <a:ext cx="540000" cy="4678982"/>
              <a:chOff x="8947500" y="877125"/>
              <a:chExt cx="540000" cy="4678982"/>
            </a:xfrm>
            <a:grpFill/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3912CB69-B739-42FB-B187-8874B21E298A}"/>
                  </a:ext>
                </a:extLst>
              </p:cNvPr>
              <p:cNvSpPr/>
              <p:nvPr/>
            </p:nvSpPr>
            <p:spPr>
              <a:xfrm>
                <a:off x="8947500" y="1149509"/>
                <a:ext cx="540000" cy="413896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43972D9D-8799-4D7D-82E9-94E96D72897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947500" y="877125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C89BAAEC-5002-4B43-BDA9-09FFF4899D0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8947500" y="5016107"/>
                <a:ext cx="540000" cy="540000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sp>
        <p:nvSpPr>
          <p:cNvPr id="50" name="文本框 49">
            <a:extLst>
              <a:ext uri="{FF2B5EF4-FFF2-40B4-BE49-F238E27FC236}">
                <a16:creationId xmlns:a16="http://schemas.microsoft.com/office/drawing/2014/main" id="{4F769997-A93E-4BB3-A550-A8DFFD837CB4}"/>
              </a:ext>
            </a:extLst>
          </p:cNvPr>
          <p:cNvSpPr txBox="1"/>
          <p:nvPr/>
        </p:nvSpPr>
        <p:spPr>
          <a:xfrm>
            <a:off x="660400" y="2359380"/>
            <a:ext cx="3999971" cy="2139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5400" dirty="0">
                <a:solidFill>
                  <a:schemeClr val="bg1"/>
                </a:solidFill>
                <a:latin typeface="锐字逼格青春体简2.0" panose="02010604000000000000" pitchFamily="2" charset="-122"/>
                <a:ea typeface="锐字逼格青春体简2.0" panose="02010604000000000000" pitchFamily="2" charset="-122"/>
              </a:rPr>
              <a:t>科技赋能</a:t>
            </a:r>
            <a:endParaRPr lang="en-US" altLang="zh-CN" sz="5400" dirty="0">
              <a:solidFill>
                <a:schemeClr val="bg1"/>
              </a:solidFill>
              <a:latin typeface="锐字逼格青春体简2.0" panose="02010604000000000000" pitchFamily="2" charset="-122"/>
              <a:ea typeface="锐字逼格青春体简2.0" panose="02010604000000000000" pitchFamily="2" charset="-122"/>
            </a:endParaRPr>
          </a:p>
          <a:p>
            <a:pPr algn="just">
              <a:lnSpc>
                <a:spcPct val="130000"/>
              </a:lnSpc>
            </a:pPr>
            <a:r>
              <a:rPr lang="zh-CN" altLang="en-US" sz="5400" dirty="0">
                <a:solidFill>
                  <a:schemeClr val="bg1"/>
                </a:solidFill>
                <a:latin typeface="锐字逼格青春体简2.0" panose="02010604000000000000" pitchFamily="2" charset="-122"/>
                <a:ea typeface="锐字逼格青春体简2.0" panose="02010604000000000000" pitchFamily="2" charset="-122"/>
              </a:rPr>
              <a:t>精彩世界</a:t>
            </a:r>
          </a:p>
        </p:txBody>
      </p:sp>
    </p:spTree>
    <p:extLst>
      <p:ext uri="{BB962C8B-B14F-4D97-AF65-F5344CB8AC3E}">
        <p14:creationId xmlns:p14="http://schemas.microsoft.com/office/powerpoint/2010/main" val="384372615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3707;#45462;#112107;#6315;#16503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Alibaba Sans Medium"/>
        <a:ea typeface="阿里巴巴普惠体 M"/>
        <a:cs typeface=""/>
      </a:majorFont>
      <a:minorFont>
        <a:latin typeface="Alibaba Sans Medium"/>
        <a:ea typeface="阿里巴巴普惠体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just">
          <a:lnSpc>
            <a:spcPct val="130000"/>
          </a:lnSpc>
          <a:defRPr dirty="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157</Words>
  <Application>Microsoft Office PowerPoint</Application>
  <PresentationFormat>宽屏</PresentationFormat>
  <Paragraphs>40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微软雅黑</vt:lpstr>
      <vt:lpstr>阿里巴巴普惠体 R</vt:lpstr>
      <vt:lpstr>Alibaba Sans Medium</vt:lpstr>
      <vt:lpstr>等线</vt:lpstr>
      <vt:lpstr>锐字逼格青春体简2.0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Fisheep</cp:lastModifiedBy>
  <cp:revision>334</cp:revision>
  <dcterms:created xsi:type="dcterms:W3CDTF">2020-03-06T04:43:26Z</dcterms:created>
  <dcterms:modified xsi:type="dcterms:W3CDTF">2020-04-09T08:17:09Z</dcterms:modified>
</cp:coreProperties>
</file>